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Default Extension="emf" ContentType="image/x-emf"/>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customXml/itemProps4.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slideLayouts/slideLayout34.xml" ContentType="application/vnd.openxmlformats-officedocument.presentationml.slideLayout+xml"/>
  <Override PartName="/ppt/theme/themeOverride1.xml" ContentType="application/vnd.openxmlformats-officedocument.themeOverride+xml"/>
  <Override PartName="/ppt/theme/themeOverride2.xml" ContentType="application/vnd.openxmlformats-officedocument.themeOverride+xml"/>
  <Override PartName="/ppt/theme/themeOverride3.xml" ContentType="application/vnd.openxmlformats-officedocument.themeOverride+xml"/>
  <Override PartName="/ppt/theme/themeOverride4.xml" ContentType="application/vnd.openxmlformats-officedocument.themeOverride+xml"/>
  <Override PartName="/ppt/theme/themeOverride5.xml" ContentType="application/vnd.openxmlformats-officedocument.themeOverride+xml"/>
  <Override PartName="/ppt/theme/themeOverride6.xml" ContentType="application/vnd.openxmlformats-officedocument.themeOverride+xml"/>
  <Override PartName="/ppt/theme/themeOverride7.xml" ContentType="application/vnd.openxmlformats-officedocument.themeOverride+xml"/>
  <Override PartName="/ppt/theme/themeOverride8.xml" ContentType="application/vnd.openxmlformats-officedocument.themeOverride+xml"/>
  <Override PartName="/ppt/theme/themeOverride9.xml" ContentType="application/vnd.openxmlformats-officedocument.themeOverride+xml"/>
  <Override PartName="/ppt/theme/themeOverride10.xml" ContentType="application/vnd.openxmlformats-officedocument.themeOverride+xml"/>
  <Override PartName="/ppt/theme/themeOverride11.xml" ContentType="application/vnd.openxmlformats-officedocument.themeOverride+xml"/>
  <Override PartName="/ppt/theme/themeOverride12.xml" ContentType="application/vnd.openxmlformats-officedocument.themeOverride+xml"/>
  <Override PartName="/ppt/theme/themeOverride13.xml" ContentType="application/vnd.openxmlformats-officedocument.themeOverride+xml"/>
  <Override PartName="/ppt/theme/themeOverride14.xml" ContentType="application/vnd.openxmlformats-officedocument.themeOverride+xml"/>
  <Override PartName="/ppt/theme/themeOverride15.xml" ContentType="application/vnd.openxmlformats-officedocument.themeOverride+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5" Type="http://schemas.openxmlformats.org/officeDocument/2006/relationships/custom-properties" Target="docProps/custom.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705" r:id="rId5"/>
  </p:sldMasterIdLst>
  <p:notesMasterIdLst>
    <p:notesMasterId r:id="rId60"/>
  </p:notesMasterIdLst>
  <p:handoutMasterIdLst>
    <p:handoutMasterId r:id="rId61"/>
  </p:handout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 id="295" r:id="rId45"/>
    <p:sldId id="296" r:id="rId46"/>
    <p:sldId id="297" r:id="rId47"/>
    <p:sldId id="298" r:id="rId48"/>
    <p:sldId id="299" r:id="rId49"/>
    <p:sldId id="300" r:id="rId50"/>
    <p:sldId id="301" r:id="rId51"/>
    <p:sldId id="302" r:id="rId52"/>
    <p:sldId id="303" r:id="rId53"/>
    <p:sldId id="304" r:id="rId54"/>
    <p:sldId id="305" r:id="rId55"/>
    <p:sldId id="306" r:id="rId56"/>
    <p:sldId id="307" r:id="rId57"/>
    <p:sldId id="308" r:id="rId58"/>
    <p:sldId id="309" r:id="rId59"/>
  </p:sldIdLst>
  <p:sldSz cx="12192000" cy="6858000"/>
  <p:notesSz cx="6858000" cy="9144000"/>
  <p:defaultText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 uri="{2D200454-40CA-4A62-9FC3-DE9A4176ACB9}">
      <p15:notesGuideLst xmlns:p15="http://schemas.microsoft.com/office/powerpoint/2012/main" xmlns="">
        <p15:guide id="1" orient="horz" pos="2880">
          <p15:clr>
            <a:srgbClr val="A4A3A4"/>
          </p15:clr>
        </p15:guide>
        <p15:guide id="2" pos="2160">
          <p15:clr>
            <a:srgbClr val="A4A3A4"/>
          </p15:clr>
        </p15:guide>
      </p15:notes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rnWhat="handouts6" frameSlides="1"/>
  <p:clrMru>
    <a:srgbClr val="808000"/>
    <a:srgbClr val="408000"/>
    <a:srgbClr val="108001"/>
    <a:srgbClr val="CBCFD1"/>
    <a:srgbClr val="F0F0F0"/>
    <a:srgbClr val="015068"/>
    <a:srgbClr val="0885AC"/>
    <a:srgbClr val="076F91"/>
    <a:srgbClr val="076E8F"/>
    <a:srgbClr val="06698A"/>
  </p:clrMru>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6E25E649-3F16-4E02-A733-19D2CDBF48F0}" styleName="Medium Style 3 - Accent 1">
    <a:wholeTbl>
      <a:tcTxStyle>
        <a:fontRef idx="minor">
          <a:scrgbClr r="0" g="0" b="0"/>
        </a:fontRef>
        <a:schemeClr val="dk1"/>
      </a:tcTxStyle>
      <a:tcStyle>
        <a:tcBdr>
          <a:left>
            <a:ln>
              <a:noFill/>
            </a:ln>
          </a:left>
          <a:right>
            <a:ln>
              <a:noFill/>
            </a:ln>
          </a:right>
          <a:top>
            <a:ln w="25400" cmpd="sng">
              <a:solidFill>
                <a:schemeClr val="dk1"/>
              </a:solidFill>
            </a:ln>
          </a:top>
          <a:bottom>
            <a:ln w="25400" cmpd="sng">
              <a:solidFill>
                <a:schemeClr val="dk1"/>
              </a:solidFill>
            </a:ln>
          </a:bottom>
          <a:insideH>
            <a:ln>
              <a:no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fontRef idx="minor">
          <a:scrgbClr r="0" g="0" b="0"/>
        </a:fontRef>
        <a:schemeClr val="lt1"/>
      </a:tcTxStyle>
      <a:tcStyle>
        <a:tcBdr/>
        <a:fill>
          <a:solidFill>
            <a:schemeClr val="accent1"/>
          </a:solidFill>
        </a:fill>
      </a:tcStyle>
    </a:lastCol>
    <a:firstCol>
      <a:tcTxStyle b="on">
        <a:fontRef idx="minor">
          <a:scrgbClr r="0" g="0" b="0"/>
        </a:fontRef>
        <a:schemeClr val="lt1"/>
      </a:tcTxStyle>
      <a:tcStyle>
        <a:tcBdr/>
        <a:fill>
          <a:solidFill>
            <a:schemeClr val="accent1"/>
          </a:solidFill>
        </a:fill>
      </a:tcStyle>
    </a:firstCol>
    <a:lastRow>
      <a:tcTxStyle b="on"/>
      <a:tcStyle>
        <a:tcBdr>
          <a:top>
            <a:ln w="50800" cmpd="dbl">
              <a:solidFill>
                <a:schemeClr val="dk1"/>
              </a:solidFill>
            </a:ln>
          </a:top>
        </a:tcBdr>
        <a:fill>
          <a:solidFill>
            <a:schemeClr val="lt1"/>
          </a:solidFill>
        </a:fill>
      </a:tcStyle>
    </a:lastRow>
    <a:seCell>
      <a:tcTxStyle b="on">
        <a:fontRef idx="minor">
          <a:scrgbClr r="0" g="0" b="0"/>
        </a:fontRef>
        <a:schemeClr val="dk1"/>
      </a:tcTxStyle>
      <a:tcStyle>
        <a:tcBdr/>
      </a:tcStyle>
    </a:seCell>
    <a:swCell>
      <a:tcTxStyle b="on">
        <a:fontRef idx="minor">
          <a:scrgbClr r="0" g="0" b="0"/>
        </a:fontRef>
        <a:schemeClr val="dk1"/>
      </a:tcTxStyle>
      <a:tcStyle>
        <a:tcBdr/>
      </a:tcStyle>
    </a:swCell>
    <a:firstRow>
      <a:tcTxStyle b="on">
        <a:fontRef idx="minor">
          <a:scrgbClr r="0" g="0" b="0"/>
        </a:fontRef>
        <a:schemeClr val="lt1"/>
      </a:tcTxStyle>
      <a:tcStyle>
        <a:tcBdr>
          <a:bottom>
            <a:ln w="25400" cmpd="sng">
              <a:solidFill>
                <a:schemeClr val="dk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667" autoAdjust="0"/>
    <p:restoredTop sz="96142" autoAdjust="0"/>
  </p:normalViewPr>
  <p:slideViewPr>
    <p:cSldViewPr snapToGrid="0">
      <p:cViewPr varScale="1">
        <p:scale>
          <a:sx n="197" d="100"/>
          <a:sy n="197" d="100"/>
        </p:scale>
        <p:origin x="-120" y="-200"/>
      </p:cViewPr>
      <p:guideLst>
        <p:guide orient="horz" pos="2160"/>
        <p:guide pos="3840"/>
      </p:guideLst>
    </p:cSldViewPr>
  </p:slideViewPr>
  <p:outlineViewPr>
    <p:cViewPr>
      <p:scale>
        <a:sx n="33" d="100"/>
        <a:sy n="33" d="100"/>
      </p:scale>
      <p:origin x="0" y="90784"/>
    </p:cViewPr>
  </p:outlineViewPr>
  <p:notesTextViewPr>
    <p:cViewPr>
      <p:scale>
        <a:sx n="100" d="100"/>
        <a:sy n="100" d="100"/>
      </p:scale>
      <p:origin x="0" y="0"/>
    </p:cViewPr>
  </p:notesTextViewPr>
  <p:sorterViewPr>
    <p:cViewPr>
      <p:scale>
        <a:sx n="100" d="100"/>
        <a:sy n="100" d="100"/>
      </p:scale>
      <p:origin x="0" y="0"/>
    </p:cViewPr>
  </p:sorterViewPr>
  <p:notesViewPr>
    <p:cSldViewPr snapToGrid="0" showGuides="1">
      <p:cViewPr varScale="1">
        <p:scale>
          <a:sx n="95" d="100"/>
          <a:sy n="95" d="100"/>
        </p:scale>
        <p:origin x="2814" y="96"/>
      </p:cViewPr>
      <p:guideLst>
        <p:guide orient="horz" pos="2880"/>
        <p:guide pos="2160"/>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63" Type="http://schemas.openxmlformats.org/officeDocument/2006/relationships/presProps" Target="presProps.xml"/><Relationship Id="rId64" Type="http://schemas.openxmlformats.org/officeDocument/2006/relationships/viewProps" Target="viewProps.xml"/><Relationship Id="rId65" Type="http://schemas.openxmlformats.org/officeDocument/2006/relationships/theme" Target="theme/theme1.xml"/><Relationship Id="rId66" Type="http://schemas.openxmlformats.org/officeDocument/2006/relationships/tableStyles" Target="tableStyles.xml"/><Relationship Id="rId50" Type="http://schemas.openxmlformats.org/officeDocument/2006/relationships/slide" Target="slides/slide45.xml"/><Relationship Id="rId51" Type="http://schemas.openxmlformats.org/officeDocument/2006/relationships/slide" Target="slides/slide46.xml"/><Relationship Id="rId52" Type="http://schemas.openxmlformats.org/officeDocument/2006/relationships/slide" Target="slides/slide47.xml"/><Relationship Id="rId53" Type="http://schemas.openxmlformats.org/officeDocument/2006/relationships/slide" Target="slides/slide48.xml"/><Relationship Id="rId54" Type="http://schemas.openxmlformats.org/officeDocument/2006/relationships/slide" Target="slides/slide49.xml"/><Relationship Id="rId55" Type="http://schemas.openxmlformats.org/officeDocument/2006/relationships/slide" Target="slides/slide50.xml"/><Relationship Id="rId56" Type="http://schemas.openxmlformats.org/officeDocument/2006/relationships/slide" Target="slides/slide51.xml"/><Relationship Id="rId57" Type="http://schemas.openxmlformats.org/officeDocument/2006/relationships/slide" Target="slides/slide52.xml"/><Relationship Id="rId58" Type="http://schemas.openxmlformats.org/officeDocument/2006/relationships/slide" Target="slides/slide53.xml"/><Relationship Id="rId59" Type="http://schemas.openxmlformats.org/officeDocument/2006/relationships/slide" Target="slides/slide54.xml"/><Relationship Id="rId40" Type="http://schemas.openxmlformats.org/officeDocument/2006/relationships/slide" Target="slides/slide35.xml"/><Relationship Id="rId41" Type="http://schemas.openxmlformats.org/officeDocument/2006/relationships/slide" Target="slides/slide36.xml"/><Relationship Id="rId42" Type="http://schemas.openxmlformats.org/officeDocument/2006/relationships/slide" Target="slides/slide37.xml"/><Relationship Id="rId43" Type="http://schemas.openxmlformats.org/officeDocument/2006/relationships/slide" Target="slides/slide38.xml"/><Relationship Id="rId44" Type="http://schemas.openxmlformats.org/officeDocument/2006/relationships/slide" Target="slides/slide39.xml"/><Relationship Id="rId45" Type="http://schemas.openxmlformats.org/officeDocument/2006/relationships/slide" Target="slides/slide40.xml"/><Relationship Id="rId46" Type="http://schemas.openxmlformats.org/officeDocument/2006/relationships/slide" Target="slides/slide41.xml"/><Relationship Id="rId47" Type="http://schemas.openxmlformats.org/officeDocument/2006/relationships/slide" Target="slides/slide42.xml"/><Relationship Id="rId48" Type="http://schemas.openxmlformats.org/officeDocument/2006/relationships/slide" Target="slides/slide43.xml"/><Relationship Id="rId49" Type="http://schemas.openxmlformats.org/officeDocument/2006/relationships/slide" Target="slides/slide44.xml"/><Relationship Id="rId1" Type="http://schemas.openxmlformats.org/officeDocument/2006/relationships/customXml" Target="../customXml/item1.xml"/><Relationship Id="rId2" Type="http://schemas.openxmlformats.org/officeDocument/2006/relationships/customXml" Target="../customXml/item2.xml"/><Relationship Id="rId3" Type="http://schemas.openxmlformats.org/officeDocument/2006/relationships/customXml" Target="../customXml/item3.xml"/><Relationship Id="rId4" Type="http://schemas.openxmlformats.org/officeDocument/2006/relationships/customXml" Target="../customXml/item4.xml"/><Relationship Id="rId5" Type="http://schemas.openxmlformats.org/officeDocument/2006/relationships/slideMaster" Target="slideMasters/slide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30" Type="http://schemas.openxmlformats.org/officeDocument/2006/relationships/slide" Target="slides/slide25.xml"/><Relationship Id="rId31" Type="http://schemas.openxmlformats.org/officeDocument/2006/relationships/slide" Target="slides/slide26.xml"/><Relationship Id="rId32" Type="http://schemas.openxmlformats.org/officeDocument/2006/relationships/slide" Target="slides/slide27.xml"/><Relationship Id="rId33" Type="http://schemas.openxmlformats.org/officeDocument/2006/relationships/slide" Target="slides/slide28.xml"/><Relationship Id="rId34" Type="http://schemas.openxmlformats.org/officeDocument/2006/relationships/slide" Target="slides/slide29.xml"/><Relationship Id="rId35" Type="http://schemas.openxmlformats.org/officeDocument/2006/relationships/slide" Target="slides/slide30.xml"/><Relationship Id="rId36" Type="http://schemas.openxmlformats.org/officeDocument/2006/relationships/slide" Target="slides/slide31.xml"/><Relationship Id="rId37" Type="http://schemas.openxmlformats.org/officeDocument/2006/relationships/slide" Target="slides/slide32.xml"/><Relationship Id="rId38" Type="http://schemas.openxmlformats.org/officeDocument/2006/relationships/slide" Target="slides/slide33.xml"/><Relationship Id="rId39" Type="http://schemas.openxmlformats.org/officeDocument/2006/relationships/slide" Target="slides/slide3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Relationship Id="rId29" Type="http://schemas.openxmlformats.org/officeDocument/2006/relationships/slide" Target="slides/slide24.xml"/><Relationship Id="rId60" Type="http://schemas.openxmlformats.org/officeDocument/2006/relationships/notesMaster" Target="notesMasters/notesMaster1.xml"/><Relationship Id="rId61" Type="http://schemas.openxmlformats.org/officeDocument/2006/relationships/handoutMaster" Target="handoutMasters/handoutMaster1.xml"/><Relationship Id="rId62" Type="http://schemas.openxmlformats.org/officeDocument/2006/relationships/printerSettings" Target="printerSettings/printerSettings1.bin"/><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dirty="0">
              <a:latin typeface="Arial" panose="020B0604020202020204" pitchFamily="34" charset="0"/>
              <a:cs typeface="Arial" panose="020B0604020202020204" pitchFamily="34" charset="0"/>
            </a:endParaRPr>
          </a:p>
        </p:txBody>
      </p:sp>
      <p:sp>
        <p:nvSpPr>
          <p:cNvPr id="3" name="Date Placeholder 2"/>
          <p:cNvSpPr>
            <a:spLocks noGrp="1"/>
          </p:cNvSpPr>
          <p:nvPr>
            <p:ph type="dt" sz="quarter" idx="1"/>
          </p:nvPr>
        </p:nvSpPr>
        <p:spPr>
          <a:xfrm>
            <a:off x="3884613" y="0"/>
            <a:ext cx="2971800" cy="457200"/>
          </a:xfrm>
          <a:prstGeom prst="rect">
            <a:avLst/>
          </a:prstGeom>
        </p:spPr>
        <p:txBody>
          <a:bodyPr vert="horz" lIns="91440" tIns="45720" rIns="91440" bIns="45720" rtlCol="0"/>
          <a:lstStyle>
            <a:lvl1pPr algn="r">
              <a:defRPr sz="1200"/>
            </a:lvl1pPr>
          </a:lstStyle>
          <a:p>
            <a:fld id="{2FE60895-255A-1C4C-8A7B-48A6FCC47E92}" type="datetime1">
              <a:rPr lang="en-CA" smtClean="0">
                <a:latin typeface="Arial" panose="020B0604020202020204" pitchFamily="34" charset="0"/>
                <a:cs typeface="Arial" panose="020B0604020202020204" pitchFamily="34" charset="0"/>
              </a:rPr>
              <a:t>4/13/15</a:t>
            </a:fld>
            <a:endParaRPr lang="en-US" dirty="0">
              <a:latin typeface="Arial" panose="020B0604020202020204" pitchFamily="34" charset="0"/>
              <a:cs typeface="Arial" panose="020B0604020202020204" pitchFamily="34" charset="0"/>
            </a:endParaRPr>
          </a:p>
        </p:txBody>
      </p:sp>
      <p:sp>
        <p:nvSpPr>
          <p:cNvPr id="4" name="Footer Placeholder 3"/>
          <p:cNvSpPr>
            <a:spLocks noGrp="1"/>
          </p:cNvSpPr>
          <p:nvPr>
            <p:ph type="ftr" sz="quarter" idx="2"/>
          </p:nvPr>
        </p:nvSpPr>
        <p:spPr>
          <a:xfrm>
            <a:off x="0" y="8685213"/>
            <a:ext cx="6248400" cy="457200"/>
          </a:xfrm>
          <a:prstGeom prst="rect">
            <a:avLst/>
          </a:prstGeom>
        </p:spPr>
        <p:txBody>
          <a:bodyPr vert="horz" lIns="91440" tIns="45720" rIns="91440" bIns="45720" rtlCol="0" anchor="b"/>
          <a:lstStyle>
            <a:lvl1pPr algn="l">
              <a:defRPr sz="1200"/>
            </a:lvl1pPr>
          </a:lstStyle>
          <a:p>
            <a:endParaRPr lang="en-US" sz="900" dirty="0" smtClean="0">
              <a:solidFill>
                <a:srgbClr val="000000"/>
              </a:solidFill>
              <a:latin typeface="Arial" panose="020B0604020202020204" pitchFamily="34" charset="0"/>
              <a:cs typeface="Arial" panose="020B0604020202020204" pitchFamily="34" charset="0"/>
            </a:endParaRPr>
          </a:p>
        </p:txBody>
      </p:sp>
      <p:sp>
        <p:nvSpPr>
          <p:cNvPr id="5" name="Slide Number Placeholder 4"/>
          <p:cNvSpPr>
            <a:spLocks noGrp="1"/>
          </p:cNvSpPr>
          <p:nvPr>
            <p:ph type="sldNum" sz="quarter" idx="3"/>
          </p:nvPr>
        </p:nvSpPr>
        <p:spPr>
          <a:xfrm>
            <a:off x="6248399" y="8685213"/>
            <a:ext cx="608013" cy="457200"/>
          </a:xfrm>
          <a:prstGeom prst="rect">
            <a:avLst/>
          </a:prstGeom>
        </p:spPr>
        <p:txBody>
          <a:bodyPr vert="horz" lIns="91440" tIns="45720" rIns="91440" bIns="45720" rtlCol="0" anchor="b"/>
          <a:lstStyle>
            <a:lvl1pPr algn="r">
              <a:defRPr sz="1200"/>
            </a:lvl1pPr>
          </a:lstStyle>
          <a:p>
            <a:fld id="{8980CB99-47E3-46F4-AAEB-3919FBEFC014}" type="slidenum">
              <a:rPr lang="en-US" smtClean="0">
                <a:latin typeface="Arial" panose="020B0604020202020204" pitchFamily="34" charset="0"/>
                <a:cs typeface="Arial" panose="020B0604020202020204" pitchFamily="34" charset="0"/>
              </a:rPr>
              <a:pPr/>
              <a:t>‹#›</a:t>
            </a:fld>
            <a:endParaRPr lang="en-US" dirty="0">
              <a:latin typeface="Arial" panose="020B0604020202020204" pitchFamily="34" charset="0"/>
              <a:cs typeface="Arial" panose="020B0604020202020204" pitchFamily="34" charset="0"/>
            </a:endParaRPr>
          </a:p>
        </p:txBody>
      </p:sp>
    </p:spTree>
    <p:extLst>
      <p:ext uri="{BB962C8B-B14F-4D97-AF65-F5344CB8AC3E}">
        <p14:creationId xmlns:p14="http://schemas.microsoft.com/office/powerpoint/2010/main" val="2829016387"/>
      </p:ext>
    </p:extLst>
  </p:cSld>
  <p:clrMap bg1="lt1" tx1="dk1" bg2="lt2" tx2="dk2" accent1="accent1" accent2="accent2" accent3="accent3" accent4="accent4" accent5="accent5" accent6="accent6" hlink="hlink" folHlink="folHlink"/>
  <p:hf dt="0"/>
</p:handoutMaster>
</file>

<file path=ppt/media/image18.png>
</file>

<file path=ppt/media/image2.png>
</file>

<file path=ppt/media/image3.png>
</file>

<file path=ppt/media/image4.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bwMode="ltGray">
      <p:bgRef idx="1001">
        <a:schemeClr val="bg1"/>
      </p:bgRef>
    </p:bg>
    <p:spTree>
      <p:nvGrpSpPr>
        <p:cNvPr id="1" name=""/>
        <p:cNvGrpSpPr/>
        <p:nvPr/>
      </p:nvGrpSpPr>
      <p:grpSpPr>
        <a:xfrm>
          <a:off x="0" y="0"/>
          <a:ext cx="0" cy="0"/>
          <a:chOff x="0" y="0"/>
          <a:chExt cx="0" cy="0"/>
        </a:xfrm>
      </p:grpSpPr>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atin typeface="Arial" panose="020B0604020202020204" pitchFamily="34" charset="0"/>
                <a:cs typeface="Arial" panose="020B0604020202020204" pitchFamily="34" charset="0"/>
              </a:defRPr>
            </a:lvl1pPr>
          </a:lstStyle>
          <a:p>
            <a:fld id="{BFFFB994-B51A-7449-B85A-B64DF9DCCDDC}" type="datetime1">
              <a:rPr lang="en-CA" smtClean="0"/>
              <a:pPr/>
              <a:t>4/13/15</a:t>
            </a:fld>
            <a:endParaRPr lang="en-US" dirty="0"/>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normAutofit/>
          </a:bodyPr>
          <a:lstStyle/>
          <a:p>
            <a:pPr lvl="0"/>
            <a:r>
              <a:rPr lang="en-US" dirty="0" smtClean="0"/>
              <a:t>Click to 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7" name="Slide Number Placeholder 6"/>
          <p:cNvSpPr>
            <a:spLocks noGrp="1"/>
          </p:cNvSpPr>
          <p:nvPr>
            <p:ph type="sldNum" sz="quarter" idx="5"/>
          </p:nvPr>
        </p:nvSpPr>
        <p:spPr>
          <a:xfrm>
            <a:off x="6172199" y="8685213"/>
            <a:ext cx="684213" cy="457200"/>
          </a:xfrm>
          <a:prstGeom prst="rect">
            <a:avLst/>
          </a:prstGeom>
        </p:spPr>
        <p:txBody>
          <a:bodyPr vert="horz" lIns="91440" tIns="45720" rIns="91440" bIns="45720" rtlCol="0" anchor="b"/>
          <a:lstStyle>
            <a:lvl1pPr algn="r">
              <a:defRPr sz="1200">
                <a:latin typeface="Arial" panose="020B0604020202020204" pitchFamily="34" charset="0"/>
                <a:cs typeface="Arial" panose="020B0604020202020204" pitchFamily="34" charset="0"/>
              </a:defRPr>
            </a:lvl1pPr>
          </a:lstStyle>
          <a:p>
            <a:fld id="{8B263312-38AA-4E1E-B2B5-0F8F122B24FE}" type="slidenum">
              <a:rPr lang="en-US" smtClean="0"/>
              <a:pPr/>
              <a:t>‹#›</a:t>
            </a:fld>
            <a:endParaRPr lang="en-US" dirty="0"/>
          </a:p>
        </p:txBody>
      </p:sp>
      <p:sp>
        <p:nvSpPr>
          <p:cNvPr id="8"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atin typeface="Arial" panose="020B0604020202020204" pitchFamily="34" charset="0"/>
                <a:cs typeface="Arial" panose="020B0604020202020204" pitchFamily="34" charset="0"/>
              </a:defRPr>
            </a:lvl1pPr>
          </a:lstStyle>
          <a:p>
            <a:endParaRPr lang="en-US" dirty="0"/>
          </a:p>
        </p:txBody>
      </p:sp>
      <p:sp>
        <p:nvSpPr>
          <p:cNvPr id="9" name="Footer Placeholder 3"/>
          <p:cNvSpPr>
            <a:spLocks noGrp="1"/>
          </p:cNvSpPr>
          <p:nvPr>
            <p:ph type="ftr" sz="quarter" idx="4"/>
          </p:nvPr>
        </p:nvSpPr>
        <p:spPr>
          <a:xfrm>
            <a:off x="0" y="8685213"/>
            <a:ext cx="6248400" cy="457200"/>
          </a:xfrm>
          <a:prstGeom prst="rect">
            <a:avLst/>
          </a:prstGeom>
        </p:spPr>
        <p:txBody>
          <a:bodyPr vert="horz" lIns="91440" tIns="45720" rIns="91440" bIns="45720" rtlCol="0" anchor="b"/>
          <a:lstStyle>
            <a:lvl1pPr algn="l">
              <a:defRPr sz="1200">
                <a:latin typeface="Arial" panose="020B0604020202020204" pitchFamily="34" charset="0"/>
                <a:cs typeface="Arial" panose="020B0604020202020204" pitchFamily="34" charset="0"/>
              </a:defRPr>
            </a:lvl1pPr>
          </a:lstStyle>
          <a:p>
            <a:endParaRPr lang="en-US" sz="900" dirty="0" smtClean="0">
              <a:solidFill>
                <a:srgbClr val="000000"/>
              </a:solidFill>
            </a:endParaRPr>
          </a:p>
        </p:txBody>
      </p:sp>
    </p:spTree>
    <p:extLst>
      <p:ext uri="{BB962C8B-B14F-4D97-AF65-F5344CB8AC3E}">
        <p14:creationId xmlns:p14="http://schemas.microsoft.com/office/powerpoint/2010/main" val="3124071592"/>
      </p:ext>
    </p:extLst>
  </p:cSld>
  <p:clrMap bg1="lt1" tx1="dk1" bg2="lt2" tx2="dk2" accent1="accent1" accent2="accent2" accent3="accent3" accent4="accent4" accent5="accent5" accent6="accent6" hlink="hlink" folHlink="folHlink"/>
  <p:hf dt="0"/>
  <p:notesStyle>
    <a:lvl1pPr marL="0" algn="l" defTabSz="914363" rtl="0" eaLnBrk="1" latinLnBrk="0" hangingPunct="1">
      <a:lnSpc>
        <a:spcPct val="90000"/>
      </a:lnSpc>
      <a:spcAft>
        <a:spcPts val="333"/>
      </a:spcAft>
      <a:defRPr sz="900" kern="1200">
        <a:solidFill>
          <a:schemeClr val="tx1"/>
        </a:solidFill>
        <a:latin typeface="Arial" panose="020B0604020202020204" pitchFamily="34" charset="0"/>
        <a:ea typeface="+mn-ea"/>
        <a:cs typeface="Arial" panose="020B0604020202020204" pitchFamily="34" charset="0"/>
      </a:defRPr>
    </a:lvl1pPr>
    <a:lvl2pPr marL="212981" indent="-105829"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2pPr>
    <a:lvl3pPr marL="328070"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3pPr>
    <a:lvl4pPr marL="482846" indent="-146838"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4pPr>
    <a:lvl5pPr marL="615132" indent="-115090" algn="l" defTabSz="914363" rtl="0" eaLnBrk="1" latinLnBrk="0" hangingPunct="1">
      <a:lnSpc>
        <a:spcPct val="90000"/>
      </a:lnSpc>
      <a:spcAft>
        <a:spcPts val="333"/>
      </a:spcAft>
      <a:buFont typeface="Arial" pitchFamily="34" charset="0"/>
      <a:buChar char="•"/>
      <a:defRPr sz="900" kern="1200">
        <a:solidFill>
          <a:schemeClr val="tx1"/>
        </a:solidFill>
        <a:latin typeface="Arial" panose="020B0604020202020204" pitchFamily="34" charset="0"/>
        <a:ea typeface="+mn-ea"/>
        <a:cs typeface="+mn-cs"/>
      </a:defRPr>
    </a:lvl5pPr>
    <a:lvl6pPr marL="2285909" algn="l" defTabSz="914363" rtl="0" eaLnBrk="1" latinLnBrk="0" hangingPunct="1">
      <a:defRPr sz="1200" kern="1200">
        <a:solidFill>
          <a:schemeClr val="tx1"/>
        </a:solidFill>
        <a:latin typeface="+mn-lt"/>
        <a:ea typeface="+mn-ea"/>
        <a:cs typeface="+mn-cs"/>
      </a:defRPr>
    </a:lvl6pPr>
    <a:lvl7pPr marL="2743090" algn="l" defTabSz="914363" rtl="0" eaLnBrk="1" latinLnBrk="0" hangingPunct="1">
      <a:defRPr sz="1200" kern="1200">
        <a:solidFill>
          <a:schemeClr val="tx1"/>
        </a:solidFill>
        <a:latin typeface="+mn-lt"/>
        <a:ea typeface="+mn-ea"/>
        <a:cs typeface="+mn-cs"/>
      </a:defRPr>
    </a:lvl7pPr>
    <a:lvl8pPr marL="3200272" algn="l" defTabSz="914363" rtl="0" eaLnBrk="1" latinLnBrk="0" hangingPunct="1">
      <a:defRPr sz="1200" kern="1200">
        <a:solidFill>
          <a:schemeClr val="tx1"/>
        </a:solidFill>
        <a:latin typeface="+mn-lt"/>
        <a:ea typeface="+mn-ea"/>
        <a:cs typeface="+mn-cs"/>
      </a:defRPr>
    </a:lvl8pPr>
    <a:lvl9pPr marL="3657454" algn="l" defTabSz="914363"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3.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B263312-38AA-4E1E-B2B5-0F8F122B24FE}" type="slidenum">
              <a:rPr lang="en-US" smtClean="0"/>
              <a:pPr/>
              <a:t>33</a:t>
            </a:fld>
            <a:endParaRPr lang="en-US" dirty="0"/>
          </a:p>
        </p:txBody>
      </p:sp>
      <p:sp>
        <p:nvSpPr>
          <p:cNvPr id="5" name="Header Placeholder 4"/>
          <p:cNvSpPr>
            <a:spLocks noGrp="1"/>
          </p:cNvSpPr>
          <p:nvPr>
            <p:ph type="hdr" sz="quarter" idx="11"/>
          </p:nvPr>
        </p:nvSpPr>
        <p:spPr/>
        <p:txBody>
          <a:bodyPr/>
          <a:lstStyle/>
          <a:p>
            <a:endParaRPr lang="en-US" dirty="0"/>
          </a:p>
        </p:txBody>
      </p:sp>
      <p:sp>
        <p:nvSpPr>
          <p:cNvPr id="6" name="Footer Placeholder 5"/>
          <p:cNvSpPr>
            <a:spLocks noGrp="1"/>
          </p:cNvSpPr>
          <p:nvPr>
            <p:ph type="ftr" sz="quarter" idx="12"/>
          </p:nvPr>
        </p:nvSpPr>
        <p:spPr/>
        <p:txBody>
          <a:bodyPr/>
          <a:lstStyle/>
          <a:p>
            <a:endParaRPr lang="en-US" sz="900" dirty="0" smtClean="0">
              <a:solidFill>
                <a:srgbClr val="000000"/>
              </a:solidFill>
            </a:endParaRPr>
          </a:p>
        </p:txBody>
      </p:sp>
    </p:spTree>
    <p:extLst>
      <p:ext uri="{BB962C8B-B14F-4D97-AF65-F5344CB8AC3E}">
        <p14:creationId xmlns:p14="http://schemas.microsoft.com/office/powerpoint/2010/main" val="27777088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emf"/></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emf"/></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emf"/></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emf"/></Relationships>
</file>

<file path=ppt/slideLayouts/_rels/slideLayout15.xml.rels><?xml version="1.0" encoding="UTF-8" standalone="yes"?>
<Relationships xmlns="http://schemas.openxmlformats.org/package/2006/relationships"><Relationship Id="rId1" Type="http://schemas.openxmlformats.org/officeDocument/2006/relationships/themeOverride" Target="../theme/themeOverride1.xml"/><Relationship Id="rId2"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themeOverride" Target="../theme/themeOverride2.xml"/><Relationship Id="rId2"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emf"/></Relationships>
</file>

<file path=ppt/slideLayouts/_rels/slideLayout18.xml.rels><?xml version="1.0" encoding="UTF-8" standalone="yes"?>
<Relationships xmlns="http://schemas.openxmlformats.org/package/2006/relationships"><Relationship Id="rId1" Type="http://schemas.openxmlformats.org/officeDocument/2006/relationships/themeOverride" Target="../theme/themeOverride3.xml"/><Relationship Id="rId2" Type="http://schemas.openxmlformats.org/officeDocument/2006/relationships/slideMaster" Target="../slideMasters/slideMaster1.xml"/><Relationship Id="rId3" Type="http://schemas.openxmlformats.org/officeDocument/2006/relationships/image" Target="../media/image14.emf"/></Relationships>
</file>

<file path=ppt/slideLayouts/_rels/slideLayout19.xml.rels><?xml version="1.0" encoding="UTF-8" standalone="yes"?>
<Relationships xmlns="http://schemas.openxmlformats.org/package/2006/relationships"><Relationship Id="rId1" Type="http://schemas.openxmlformats.org/officeDocument/2006/relationships/themeOverride" Target="../theme/themeOverride4.xml"/><Relationship Id="rId2" Type="http://schemas.openxmlformats.org/officeDocument/2006/relationships/slideMaster" Target="../slideMasters/slideMaster1.xml"/><Relationship Id="rId3" Type="http://schemas.openxmlformats.org/officeDocument/2006/relationships/image" Target="../media/image15.emf"/></Relationships>
</file>

<file path=ppt/slideLayouts/_rels/slideLayout2.xml.rels><?xml version="1.0" encoding="UTF-8" standalone="yes"?>
<Relationships xmlns="http://schemas.openxmlformats.org/package/2006/relationships"><Relationship Id="rId3" Type="http://schemas.openxmlformats.org/officeDocument/2006/relationships/hyperlink" Target="http://www.getchef.com" TargetMode="External"/><Relationship Id="rId4" Type="http://schemas.openxmlformats.org/officeDocument/2006/relationships/hyperlink" Target="http://creativecommons.org/licenses/by-sa/4.0/" TargetMode="External"/><Relationship Id="rId5" Type="http://schemas.openxmlformats.org/officeDocument/2006/relationships/image" Target="../media/image3.png"/><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0.xml.rels><?xml version="1.0" encoding="UTF-8" standalone="yes"?>
<Relationships xmlns="http://schemas.openxmlformats.org/package/2006/relationships"><Relationship Id="rId1" Type="http://schemas.openxmlformats.org/officeDocument/2006/relationships/themeOverride" Target="../theme/themeOverride5.xml"/><Relationship Id="rId2"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themeOverride" Target="../theme/themeOverride6.xml"/><Relationship Id="rId2"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themeOverride" Target="../theme/themeOverride7.xml"/><Relationship Id="rId2"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themeOverride" Target="../theme/themeOverride8.xml"/><Relationship Id="rId2"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themeOverride" Target="../theme/themeOverride9.xml"/><Relationship Id="rId2" Type="http://schemas.openxmlformats.org/officeDocument/2006/relationships/slideMaster" Target="../slideMasters/slideMaster1.xml"/></Relationships>
</file>

<file path=ppt/slideLayouts/_rels/slideLayout25.xml.rels><?xml version="1.0" encoding="UTF-8" standalone="yes"?>
<Relationships xmlns="http://schemas.openxmlformats.org/package/2006/relationships"><Relationship Id="rId1" Type="http://schemas.openxmlformats.org/officeDocument/2006/relationships/themeOverride" Target="../theme/themeOverride10.xml"/><Relationship Id="rId2" Type="http://schemas.openxmlformats.org/officeDocument/2006/relationships/slideMaster" Target="../slideMasters/slideMaster1.xml"/></Relationships>
</file>

<file path=ppt/slideLayouts/_rels/slideLayout26.xml.rels><?xml version="1.0" encoding="UTF-8" standalone="yes"?>
<Relationships xmlns="http://schemas.openxmlformats.org/package/2006/relationships"><Relationship Id="rId1" Type="http://schemas.openxmlformats.org/officeDocument/2006/relationships/themeOverride" Target="../theme/themeOverride11.xml"/><Relationship Id="rId2" Type="http://schemas.openxmlformats.org/officeDocument/2006/relationships/slideMaster" Target="../slideMasters/slideMaster1.xml"/></Relationships>
</file>

<file path=ppt/slideLayouts/_rels/slideLayout27.xml.rels><?xml version="1.0" encoding="UTF-8" standalone="yes"?>
<Relationships xmlns="http://schemas.openxmlformats.org/package/2006/relationships"><Relationship Id="rId1" Type="http://schemas.openxmlformats.org/officeDocument/2006/relationships/themeOverride" Target="../theme/themeOverride12.xml"/><Relationship Id="rId2" Type="http://schemas.openxmlformats.org/officeDocument/2006/relationships/slideMaster" Target="../slideMasters/slideMaster1.xml"/></Relationships>
</file>

<file path=ppt/slideLayouts/_rels/slideLayout28.xml.rels><?xml version="1.0" encoding="UTF-8" standalone="yes"?>
<Relationships xmlns="http://schemas.openxmlformats.org/package/2006/relationships"><Relationship Id="rId1" Type="http://schemas.openxmlformats.org/officeDocument/2006/relationships/themeOverride" Target="../theme/themeOverride13.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29.xml.rels><?xml version="1.0" encoding="UTF-8" standalone="yes"?>
<Relationships xmlns="http://schemas.openxmlformats.org/package/2006/relationships"><Relationship Id="rId1" Type="http://schemas.openxmlformats.org/officeDocument/2006/relationships/themeOverride" Target="../theme/themeOverride14.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30.xml.rels><?xml version="1.0" encoding="UTF-8" standalone="yes"?>
<Relationships xmlns="http://schemas.openxmlformats.org/package/2006/relationships"><Relationship Id="rId1" Type="http://schemas.openxmlformats.org/officeDocument/2006/relationships/themeOverride" Target="../theme/themeOverride15.xml"/><Relationship Id="rId2" Type="http://schemas.openxmlformats.org/officeDocument/2006/relationships/slideMaster" Target="../slideMasters/slideMaster1.xml"/><Relationship Id="rId3" Type="http://schemas.openxmlformats.org/officeDocument/2006/relationships/image" Target="../media/image16.emf"/></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emf"/></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4.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 Id="rId3" Type="http://schemas.openxmlformats.org/officeDocument/2006/relationships/image" Target="../media/image5.emf"/></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emf"/></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7.emf"/></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emf"/></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Presentation Title Slid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Tree>
    <p:extLst>
      <p:ext uri="{BB962C8B-B14F-4D97-AF65-F5344CB8AC3E}">
        <p14:creationId xmlns:p14="http://schemas.microsoft.com/office/powerpoint/2010/main" val="34793795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cept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TextBox 12"/>
          <p:cNvSpPr txBox="1"/>
          <p:nvPr userDrawn="1"/>
        </p:nvSpPr>
        <p:spPr bwMode="white">
          <a:xfrm>
            <a:off x="102720" y="366109"/>
            <a:ext cx="8665715"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CONCEPT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Concept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grpSp>
        <p:nvGrpSpPr>
          <p:cNvPr id="20" name="Group 19"/>
          <p:cNvGrpSpPr/>
          <p:nvPr userDrawn="1"/>
        </p:nvGrpSpPr>
        <p:grpSpPr>
          <a:xfrm>
            <a:off x="9546446" y="1055549"/>
            <a:ext cx="1930821" cy="1783840"/>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Isosceles Triangle 15"/>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3758" y="716808"/>
            <a:ext cx="2608891" cy="2101608"/>
          </a:xfrm>
          <a:prstGeom prst="rect">
            <a:avLst/>
          </a:prstGeom>
        </p:spPr>
      </p:pic>
      <p:sp>
        <p:nvSpPr>
          <p:cNvPr id="14"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513604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Lab  - Objectiv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25" name="TextBox 24"/>
          <p:cNvSpPr txBox="1"/>
          <p:nvPr userDrawn="1"/>
        </p:nvSpPr>
        <p:spPr bwMode="white">
          <a:xfrm>
            <a:off x="1671512" y="3847483"/>
            <a:ext cx="8833801" cy="588329"/>
          </a:xfrm>
          <a:prstGeom prst="rect">
            <a:avLst/>
          </a:prstGeom>
        </p:spPr>
        <p:txBody>
          <a:bodyPr vert="horz" wrap="square" lIns="91440" tIns="91440" rIns="91440" bIns="91440" rtlCol="0">
            <a:normAutofit/>
          </a:bodyPr>
          <a:lstStyle/>
          <a:p>
            <a:r>
              <a:rPr lang="en-US" sz="2400" b="1" dirty="0" smtClean="0"/>
              <a:t>OBJECTIVE:</a:t>
            </a:r>
            <a:endParaRPr lang="en-US" sz="2400" b="1" dirty="0"/>
          </a:p>
        </p:txBody>
      </p:sp>
      <p:sp>
        <p:nvSpPr>
          <p:cNvPr id="9" name="Text Placeholder 8"/>
          <p:cNvSpPr>
            <a:spLocks noGrp="1"/>
          </p:cNvSpPr>
          <p:nvPr>
            <p:ph type="body" sz="quarter" idx="10" hasCustomPrompt="1"/>
          </p:nvPr>
        </p:nvSpPr>
        <p:spPr>
          <a:xfrm>
            <a:off x="2259204" y="4492072"/>
            <a:ext cx="8488899" cy="1391217"/>
          </a:xfrm>
        </p:spPr>
        <p:txBody>
          <a:bodyPr>
            <a:normAutofit/>
          </a:bodyPr>
          <a:lstStyle>
            <a:lvl1pPr marL="0" indent="0">
              <a:buFont typeface="+mj-lt"/>
              <a:buNone/>
              <a:defRPr sz="1800" baseline="0"/>
            </a:lvl1pPr>
          </a:lstStyle>
          <a:p>
            <a:pPr lvl="0"/>
            <a:r>
              <a:rPr lang="en-US" dirty="0" smtClean="0"/>
              <a:t>A concrete list of steps to accomplish.</a:t>
            </a:r>
          </a:p>
          <a:p>
            <a:pPr lvl="0"/>
            <a:endParaRPr lang="en-US" dirty="0" smtClean="0"/>
          </a:p>
          <a:p>
            <a:pPr lvl="0"/>
            <a:r>
              <a:rPr lang="en-US" dirty="0" smtClean="0"/>
              <a:t>One</a:t>
            </a:r>
          </a:p>
          <a:p>
            <a:pPr lvl="0"/>
            <a:r>
              <a:rPr lang="en-US" dirty="0" smtClean="0"/>
              <a:t>Two</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Should I use a leading question that gives an overview of the lab?</a:t>
            </a:r>
            <a:endParaRPr lang="en-US" dirty="0"/>
          </a:p>
        </p:txBody>
      </p:sp>
      <p:pic>
        <p:nvPicPr>
          <p:cNvPr id="30" name="Picture 29"/>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07375460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ab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LAB</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Lab 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8" name="Picture 7"/>
          <p:cNvPicPr>
            <a:picLocks noChangeAspect="1"/>
          </p:cNvPicPr>
          <p:nvPr userDrawn="1"/>
        </p:nvPicPr>
        <p:blipFill>
          <a:blip r:embed="rId2"/>
          <a:stretch>
            <a:fillRect/>
          </a:stretch>
        </p:blipFill>
        <p:spPr>
          <a:xfrm>
            <a:off x="9578707" y="413590"/>
            <a:ext cx="2338779" cy="2371719"/>
          </a:xfrm>
          <a:prstGeom prst="rect">
            <a:avLst/>
          </a:prstGeom>
        </p:spPr>
      </p:pic>
    </p:spTree>
    <p:extLst>
      <p:ext uri="{BB962C8B-B14F-4D97-AF65-F5344CB8AC3E}">
        <p14:creationId xmlns:p14="http://schemas.microsoft.com/office/powerpoint/2010/main" val="1858558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Exercis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EXERCISE</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Exercise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Problem</a:t>
            </a:r>
          </a:p>
          <a:p>
            <a:r>
              <a:rPr lang="en-US" dirty="0" smtClean="0"/>
              <a:t>About this …</a:t>
            </a:r>
          </a:p>
          <a:p>
            <a:r>
              <a:rPr lang="en-US" dirty="0" smtClean="0"/>
              <a:t>Something about …</a:t>
            </a:r>
          </a:p>
          <a:p>
            <a:r>
              <a:rPr lang="en-US" dirty="0" smtClean="0"/>
              <a:t>And maybe another about?</a:t>
            </a:r>
          </a:p>
        </p:txBody>
      </p:sp>
      <p:pic>
        <p:nvPicPr>
          <p:cNvPr id="9" name="Picture 8"/>
          <p:cNvPicPr>
            <a:picLocks noChangeAspect="1"/>
          </p:cNvPicPr>
          <p:nvPr userDrawn="1"/>
        </p:nvPicPr>
        <p:blipFill>
          <a:blip r:embed="rId2"/>
          <a:stretch>
            <a:fillRect/>
          </a:stretch>
        </p:blipFill>
        <p:spPr>
          <a:xfrm>
            <a:off x="9321892" y="362154"/>
            <a:ext cx="2371719" cy="2371719"/>
          </a:xfrm>
          <a:prstGeom prst="rect">
            <a:avLst/>
          </a:prstGeom>
        </p:spPr>
      </p:pic>
    </p:spTree>
    <p:extLst>
      <p:ext uri="{BB962C8B-B14F-4D97-AF65-F5344CB8AC3E}">
        <p14:creationId xmlns:p14="http://schemas.microsoft.com/office/powerpoint/2010/main" val="33615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Version Control">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961841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COMMIT</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Commit Your Work</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latin typeface="Inconsolata"/>
                <a:cs typeface="Inconsolata"/>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err="1" smtClean="0"/>
              <a:t>git</a:t>
            </a:r>
            <a:r>
              <a:rPr lang="en-US" dirty="0" smtClean="0"/>
              <a:t> add .</a:t>
            </a:r>
          </a:p>
          <a:p>
            <a:r>
              <a:rPr lang="en-US" dirty="0" err="1" smtClean="0"/>
              <a:t>git</a:t>
            </a:r>
            <a:r>
              <a:rPr lang="en-US" dirty="0" smtClean="0"/>
              <a:t> commit -m "message"</a:t>
            </a:r>
          </a:p>
        </p:txBody>
      </p:sp>
      <p:pic>
        <p:nvPicPr>
          <p:cNvPr id="3" name="Picture 2"/>
          <p:cNvPicPr>
            <a:picLocks noChangeAspect="1"/>
          </p:cNvPicPr>
          <p:nvPr userDrawn="1"/>
        </p:nvPicPr>
        <p:blipFill>
          <a:blip r:embed="rId2"/>
          <a:stretch>
            <a:fillRect/>
          </a:stretch>
        </p:blipFill>
        <p:spPr>
          <a:xfrm>
            <a:off x="9877974" y="224190"/>
            <a:ext cx="1956668" cy="2608891"/>
          </a:xfrm>
          <a:prstGeom prst="rect">
            <a:avLst/>
          </a:prstGeom>
        </p:spPr>
      </p:pic>
    </p:spTree>
    <p:extLst>
      <p:ext uri="{BB962C8B-B14F-4D97-AF65-F5344CB8AC3E}">
        <p14:creationId xmlns:p14="http://schemas.microsoft.com/office/powerpoint/2010/main" val="39737164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Problem and Success">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sp>
        <p:nvSpPr>
          <p:cNvPr id="12" name="Title 1"/>
          <p:cNvSpPr txBox="1">
            <a:spLocks/>
          </p:cNvSpPr>
          <p:nvPr userDrawn="1"/>
        </p:nvSpPr>
        <p:spPr bwMode="white">
          <a:xfrm>
            <a:off x="6177067"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Success</a:t>
            </a:r>
            <a:endParaRPr lang="en-US" dirty="0"/>
          </a:p>
        </p:txBody>
      </p:sp>
      <p:sp>
        <p:nvSpPr>
          <p:cNvPr id="13" name="Title 1"/>
          <p:cNvSpPr txBox="1">
            <a:spLocks/>
          </p:cNvSpPr>
          <p:nvPr userDrawn="1"/>
        </p:nvSpPr>
        <p:spPr bwMode="white">
          <a:xfrm>
            <a:off x="467075" y="234494"/>
            <a:ext cx="5489456" cy="620683"/>
          </a:xfrm>
          <a:prstGeom prst="rect">
            <a:avLst/>
          </a:prstGeom>
        </p:spPr>
        <p:txBody>
          <a:bodyPr vert="horz" wrap="square" lIns="0" tIns="0" rIns="0" bIns="0" rtlCol="0" anchor="t" anchorCtr="0">
            <a:normAutofit/>
          </a:bodyPr>
          <a:lstStyle>
            <a:lvl1pPr algn="ctr" defTabSz="914363" rtl="0" eaLnBrk="1" latinLnBrk="0" hangingPunct="1">
              <a:lnSpc>
                <a:spcPct val="90000"/>
              </a:lnSpc>
              <a:spcBef>
                <a:spcPct val="0"/>
              </a:spcBef>
              <a:buNone/>
              <a:defRPr lang="en-US" sz="4400" b="1" kern="1200" cap="none" spc="0" baseline="0">
                <a:ln w="3175">
                  <a:noFill/>
                </a:ln>
                <a:solidFill>
                  <a:schemeClr val="accent1"/>
                </a:solidFill>
                <a:effectLst/>
                <a:latin typeface="+mj-lt"/>
                <a:ea typeface="+mn-ea"/>
                <a:cs typeface="Arial" charset="0"/>
              </a:defRPr>
            </a:lvl1pPr>
          </a:lstStyle>
          <a:p>
            <a:r>
              <a:rPr lang="en-US" dirty="0" smtClean="0"/>
              <a:t>Problem</a:t>
            </a:r>
            <a:endParaRPr lang="en-US" dirty="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150607295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Comparison">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30" name="Rectangle 29"/>
          <p:cNvSpPr/>
          <p:nvPr userDrawn="1"/>
        </p:nvSpPr>
        <p:spPr bwMode="auto">
          <a:xfrm>
            <a:off x="0" y="0"/>
            <a:ext cx="6067034" cy="685800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7" name="Content Placeholder 5"/>
          <p:cNvSpPr>
            <a:spLocks noGrp="1"/>
          </p:cNvSpPr>
          <p:nvPr>
            <p:ph sz="quarter" idx="14"/>
          </p:nvPr>
        </p:nvSpPr>
        <p:spPr>
          <a:xfrm>
            <a:off x="459364" y="1019150"/>
            <a:ext cx="5483226" cy="5295000"/>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Content Placeholder 5"/>
          <p:cNvSpPr>
            <a:spLocks noGrp="1"/>
          </p:cNvSpPr>
          <p:nvPr>
            <p:ph sz="quarter" idx="12"/>
          </p:nvPr>
        </p:nvSpPr>
        <p:spPr>
          <a:xfrm>
            <a:off x="6175375" y="1011207"/>
            <a:ext cx="5483226" cy="5302035"/>
          </a:xfrm>
        </p:spPr>
        <p:txBody>
          <a:bodyPr lIns="91440" tIns="91440">
            <a:norm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3" name="TextBox 2"/>
          <p:cNvSpPr txBox="1"/>
          <p:nvPr userDrawn="1"/>
        </p:nvSpPr>
        <p:spPr bwMode="white">
          <a:xfrm>
            <a:off x="4201180" y="415317"/>
            <a:ext cx="914400" cy="914400"/>
          </a:xfrm>
          <a:prstGeom prst="rect">
            <a:avLst/>
          </a:prstGeom>
        </p:spPr>
        <p:txBody>
          <a:bodyPr vert="horz" wrap="none" lIns="91440" tIns="91440" rIns="91440" bIns="91440" rtlCol="0">
            <a:normAutofit/>
          </a:bodyPr>
          <a:lstStyle/>
          <a:p>
            <a:endParaRPr lang="en-US" dirty="0" smtClean="0"/>
          </a:p>
        </p:txBody>
      </p:sp>
      <p:sp>
        <p:nvSpPr>
          <p:cNvPr id="4" name="TextBox 3"/>
          <p:cNvSpPr txBox="1"/>
          <p:nvPr userDrawn="1"/>
        </p:nvSpPr>
        <p:spPr bwMode="white">
          <a:xfrm>
            <a:off x="6458262" y="397260"/>
            <a:ext cx="914400" cy="914400"/>
          </a:xfrm>
          <a:prstGeom prst="rect">
            <a:avLst/>
          </a:prstGeom>
        </p:spPr>
        <p:txBody>
          <a:bodyPr vert="horz" wrap="none" lIns="91440" tIns="91440" rIns="91440" bIns="91440" rtlCol="0">
            <a:normAutofit/>
          </a:bodyPr>
          <a:lstStyle/>
          <a:p>
            <a:endParaRPr lang="en-US" dirty="0" smtClean="0"/>
          </a:p>
        </p:txBody>
      </p:sp>
      <p:cxnSp>
        <p:nvCxnSpPr>
          <p:cNvPr id="17" name="Straight Connector 16"/>
          <p:cNvCxnSpPr/>
          <p:nvPr userDrawn="1"/>
        </p:nvCxnSpPr>
        <p:spPr>
          <a:xfrm flipV="1">
            <a:off x="463454" y="878787"/>
            <a:ext cx="5483202" cy="6980"/>
          </a:xfrm>
          <a:prstGeom prst="line">
            <a:avLst/>
          </a:prstGeom>
          <a:effectLst/>
        </p:spPr>
        <p:style>
          <a:lnRef idx="2">
            <a:schemeClr val="accent1"/>
          </a:lnRef>
          <a:fillRef idx="0">
            <a:schemeClr val="accent1"/>
          </a:fillRef>
          <a:effectRef idx="1">
            <a:schemeClr val="accent1"/>
          </a:effectRef>
          <a:fontRef idx="minor">
            <a:schemeClr val="tx1"/>
          </a:fontRef>
        </p:style>
      </p:cxnSp>
      <p:cxnSp>
        <p:nvCxnSpPr>
          <p:cNvPr id="22" name="Straight Connector 21"/>
          <p:cNvCxnSpPr/>
          <p:nvPr userDrawn="1"/>
        </p:nvCxnSpPr>
        <p:spPr>
          <a:xfrm flipV="1">
            <a:off x="6177302" y="884806"/>
            <a:ext cx="5481274" cy="961"/>
          </a:xfrm>
          <a:prstGeom prst="line">
            <a:avLst/>
          </a:prstGeom>
          <a:effectLst/>
        </p:spPr>
        <p:style>
          <a:lnRef idx="2">
            <a:schemeClr val="accent1"/>
          </a:lnRef>
          <a:fillRef idx="0">
            <a:schemeClr val="accent1"/>
          </a:fillRef>
          <a:effectRef idx="1">
            <a:schemeClr val="accent1"/>
          </a:effectRef>
          <a:fontRef idx="minor">
            <a:schemeClr val="tx1"/>
          </a:fontRef>
        </p:style>
      </p:cxnSp>
      <p:sp>
        <p:nvSpPr>
          <p:cNvPr id="15" name="Text Placeholder 14"/>
          <p:cNvSpPr>
            <a:spLocks noGrp="1"/>
          </p:cNvSpPr>
          <p:nvPr>
            <p:ph type="body" sz="quarter" idx="15" hasCustomPrompt="1"/>
          </p:nvPr>
        </p:nvSpPr>
        <p:spPr>
          <a:xfrm>
            <a:off x="444997" y="201013"/>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Pros</a:t>
            </a:r>
            <a:endParaRPr lang="en-US" dirty="0"/>
          </a:p>
        </p:txBody>
      </p:sp>
      <p:sp>
        <p:nvSpPr>
          <p:cNvPr id="19" name="Text Placeholder 14"/>
          <p:cNvSpPr>
            <a:spLocks noGrp="1"/>
          </p:cNvSpPr>
          <p:nvPr>
            <p:ph type="body" sz="quarter" idx="16" hasCustomPrompt="1"/>
          </p:nvPr>
        </p:nvSpPr>
        <p:spPr>
          <a:xfrm>
            <a:off x="6153541" y="194656"/>
            <a:ext cx="5532437" cy="627062"/>
          </a:xfrm>
        </p:spPr>
        <p:txBody>
          <a:bodyPr anchor="ctr">
            <a:noAutofit/>
          </a:bodyPr>
          <a:lstStyle>
            <a:lvl1pPr marL="0" indent="0" algn="ctr">
              <a:buFontTx/>
              <a:buNone/>
              <a:defRPr sz="4400" b="1" i="0" baseline="0">
                <a:solidFill>
                  <a:schemeClr val="accent1"/>
                </a:solidFill>
              </a:defRPr>
            </a:lvl1pPr>
          </a:lstStyle>
          <a:p>
            <a:pPr lvl="0"/>
            <a:r>
              <a:rPr lang="en-US" dirty="0" smtClean="0"/>
              <a:t>Cons</a:t>
            </a:r>
            <a:endParaRPr lang="en-US" dirty="0"/>
          </a:p>
        </p:txBody>
      </p:sp>
    </p:spTree>
    <p:extLst>
      <p:ext uri="{BB962C8B-B14F-4D97-AF65-F5344CB8AC3E}">
        <p14:creationId xmlns:p14="http://schemas.microsoft.com/office/powerpoint/2010/main" val="359970619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iscussion">
    <p:spTree>
      <p:nvGrpSpPr>
        <p:cNvPr id="1" name=""/>
        <p:cNvGrpSpPr/>
        <p:nvPr/>
      </p:nvGrpSpPr>
      <p:grpSpPr>
        <a:xfrm>
          <a:off x="0" y="0"/>
          <a:ext cx="0" cy="0"/>
          <a:chOff x="0" y="0"/>
          <a:chExt cx="0" cy="0"/>
        </a:xfrm>
      </p:grpSpPr>
      <p:sp>
        <p:nvSpPr>
          <p:cNvPr id="8" name="Rectangle 7"/>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9" name="TextBox 8"/>
          <p:cNvSpPr txBox="1"/>
          <p:nvPr userDrawn="1"/>
        </p:nvSpPr>
        <p:spPr bwMode="white">
          <a:xfrm>
            <a:off x="102719" y="366109"/>
            <a:ext cx="11271033"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DISCUSSION</a:t>
            </a:r>
          </a:p>
        </p:txBody>
      </p:sp>
      <p:pic>
        <p:nvPicPr>
          <p:cNvPr id="2" name="Picture 1"/>
          <p:cNvPicPr>
            <a:picLocks noChangeAspect="1"/>
          </p:cNvPicPr>
          <p:nvPr userDrawn="1"/>
        </p:nvPicPr>
        <p:blipFill>
          <a:blip r:embed="rId2"/>
          <a:stretch>
            <a:fillRect/>
          </a:stretch>
        </p:blipFill>
        <p:spPr>
          <a:xfrm>
            <a:off x="8787328" y="239091"/>
            <a:ext cx="3130528" cy="2434855"/>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Discussion</a:t>
            </a:r>
            <a:endParaRPr lang="en-US" dirty="0"/>
          </a:p>
        </p:txBody>
      </p:sp>
      <p:sp>
        <p:nvSpPr>
          <p:cNvPr id="7" name="Subtitle 2"/>
          <p:cNvSpPr>
            <a:spLocks noGrp="1"/>
          </p:cNvSpPr>
          <p:nvPr>
            <p:ph type="subTitle" idx="1" hasCustomPrompt="1"/>
          </p:nvPr>
        </p:nvSpPr>
        <p:spPr bwMode="white">
          <a:xfrm>
            <a:off x="2260314" y="2628803"/>
            <a:ext cx="8230599" cy="1908215"/>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About what …</a:t>
            </a:r>
          </a:p>
          <a:p>
            <a:r>
              <a:rPr lang="en-US" dirty="0" smtClean="0"/>
              <a:t>About this …</a:t>
            </a:r>
          </a:p>
          <a:p>
            <a:r>
              <a:rPr lang="en-US" dirty="0" smtClean="0"/>
              <a:t>Something about …</a:t>
            </a:r>
          </a:p>
          <a:p>
            <a:r>
              <a:rPr lang="en-US" dirty="0" smtClean="0"/>
              <a:t>And maybe another about?</a:t>
            </a:r>
          </a:p>
        </p:txBody>
      </p:sp>
    </p:spTree>
    <p:extLst>
      <p:ext uri="{BB962C8B-B14F-4D97-AF65-F5344CB8AC3E}">
        <p14:creationId xmlns:p14="http://schemas.microsoft.com/office/powerpoint/2010/main" val="24101973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Command - Loca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8"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LOCAL</a:t>
            </a:r>
          </a:p>
        </p:txBody>
      </p:sp>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Locally</a:t>
            </a:r>
            <a:endParaRPr lang="en-US" dirty="0"/>
          </a:p>
        </p:txBody>
      </p:sp>
      <p:pic>
        <p:nvPicPr>
          <p:cNvPr id="7" name="Picture 6"/>
          <p:cNvPicPr>
            <a:picLocks noChangeAspect="1"/>
          </p:cNvPicPr>
          <p:nvPr userDrawn="1"/>
        </p:nvPicPr>
        <p:blipFill>
          <a:blip r:embed="rId3"/>
          <a:stretch>
            <a:fillRect/>
          </a:stretch>
        </p:blipFill>
        <p:spPr>
          <a:xfrm>
            <a:off x="183954" y="1074821"/>
            <a:ext cx="528112" cy="403418"/>
          </a:xfrm>
          <a:prstGeom prst="rect">
            <a:avLst/>
          </a:prstGeom>
        </p:spPr>
      </p:pic>
      <p:sp>
        <p:nvSpPr>
          <p:cNvPr id="9"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sp>
        <p:nvSpPr>
          <p:cNvPr id="10" name="Rectangle 9"/>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22345948"/>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Command - Remo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Command Run Remotely</a:t>
            </a:r>
            <a:endParaRPr lang="en-US" dirty="0"/>
          </a:p>
        </p:txBody>
      </p:sp>
      <p:sp>
        <p:nvSpPr>
          <p:cNvPr id="16" name="Content Placeholder 3"/>
          <p:cNvSpPr>
            <a:spLocks noGrp="1"/>
          </p:cNvSpPr>
          <p:nvPr>
            <p:ph sz="quarter" idx="10" hasCustomPrompt="1"/>
          </p:nvPr>
        </p:nvSpPr>
        <p:spPr>
          <a:xfrm>
            <a:off x="840828" y="1736971"/>
            <a:ext cx="10817770" cy="4572389"/>
          </a:xfrm>
          <a:solidFill>
            <a:schemeClr val="tx2"/>
          </a:solidFill>
          <a:ln w="12700">
            <a:solidFill>
              <a:schemeClr val="tx2"/>
            </a:solidFill>
            <a:prstDash val="dash"/>
          </a:ln>
        </p:spPr>
        <p:txBody>
          <a:bodyPr lIns="91440" tIns="45720" rIns="91440" bIns="45720">
            <a:no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1800">
                <a:solidFill>
                  <a:srgbClr val="FFFFFF"/>
                </a:solidFill>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Three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Four</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3" name="TextBox 2"/>
          <p:cNvSpPr txBox="1"/>
          <p:nvPr userDrawn="1"/>
        </p:nvSpPr>
        <p:spPr>
          <a:xfrm>
            <a:off x="10256178" y="5850555"/>
            <a:ext cx="1312116" cy="369332"/>
          </a:xfrm>
          <a:prstGeom prst="rect">
            <a:avLst/>
          </a:prstGeom>
          <a:noFill/>
        </p:spPr>
        <p:txBody>
          <a:bodyPr wrap="square" lIns="0" tIns="0" rIns="0" bIns="0" rtlCol="0">
            <a:spAutoFit/>
          </a:bodyPr>
          <a:lstStyle/>
          <a:p>
            <a:pPr algn="ctr"/>
            <a:r>
              <a:rPr lang="en-US" sz="2400" dirty="0" smtClean="0">
                <a:solidFill>
                  <a:srgbClr val="FFFFFF">
                    <a:alpha val="50000"/>
                  </a:srgbClr>
                </a:solidFill>
              </a:rPr>
              <a:t>REMOTE</a:t>
            </a:r>
          </a:p>
        </p:txBody>
      </p:sp>
      <p:sp>
        <p:nvSpPr>
          <p:cNvPr id="5" name="Text Placeholder 4"/>
          <p:cNvSpPr>
            <a:spLocks noGrp="1"/>
          </p:cNvSpPr>
          <p:nvPr>
            <p:ph type="body" sz="quarter" idx="11" hasCustomPrompt="1"/>
          </p:nvPr>
        </p:nvSpPr>
        <p:spPr>
          <a:xfrm>
            <a:off x="840828" y="1002861"/>
            <a:ext cx="10816896" cy="547339"/>
          </a:xfrm>
          <a:solidFill>
            <a:schemeClr val="tx2">
              <a:lumMod val="95000"/>
              <a:lumOff val="5000"/>
            </a:schemeClr>
          </a:solidFill>
        </p:spPr>
        <p:txBody>
          <a:bodyPr lIns="91440" tIns="0" bIns="0" anchor="ctr" anchorCtr="0">
            <a:noAutofit/>
          </a:bodyPr>
          <a:lstStyle>
            <a:lvl1pPr marL="0" indent="0">
              <a:lnSpc>
                <a:spcPct val="100000"/>
              </a:lnSpc>
              <a:buNone/>
              <a:defRPr sz="2800">
                <a:solidFill>
                  <a:schemeClr val="bg1"/>
                </a:solidFill>
                <a:latin typeface="Inconsolata"/>
                <a:cs typeface="Inconsolata"/>
              </a:defRPr>
            </a:lvl1pPr>
          </a:lstStyle>
          <a:p>
            <a:pPr lvl="0"/>
            <a:r>
              <a:rPr lang="en-US" dirty="0" smtClean="0"/>
              <a:t>Enter Command</a:t>
            </a:r>
            <a:endParaRPr lang="en-US" dirty="0"/>
          </a:p>
        </p:txBody>
      </p:sp>
      <p:pic>
        <p:nvPicPr>
          <p:cNvPr id="6" name="Picture 5"/>
          <p:cNvPicPr>
            <a:picLocks noChangeAspect="1"/>
          </p:cNvPicPr>
          <p:nvPr userDrawn="1"/>
        </p:nvPicPr>
        <p:blipFill>
          <a:blip r:embed="rId3"/>
          <a:stretch>
            <a:fillRect/>
          </a:stretch>
        </p:blipFill>
        <p:spPr>
          <a:xfrm>
            <a:off x="175429" y="1099041"/>
            <a:ext cx="557822" cy="354978"/>
          </a:xfrm>
          <a:prstGeom prst="rect">
            <a:avLst/>
          </a:prstGeom>
        </p:spPr>
      </p:pic>
      <p:sp>
        <p:nvSpPr>
          <p:cNvPr id="7" name="Rectangle 6"/>
          <p:cNvSpPr/>
          <p:nvPr userDrawn="1"/>
        </p:nvSpPr>
        <p:spPr bwMode="auto">
          <a:xfrm>
            <a:off x="840425" y="2428031"/>
            <a:ext cx="10813469" cy="429574"/>
          </a:xfrm>
          <a:prstGeom prst="rect">
            <a:avLst/>
          </a:prstGeom>
          <a:solidFill>
            <a:schemeClr val="accent1">
              <a:alpha val="5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10019960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Presentation Title Slide - Creative Commons">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hasCustomPrompt="1"/>
          </p:nvPr>
        </p:nvSpPr>
        <p:spPr bwMode="white">
          <a:xfrm>
            <a:off x="2260314" y="1844022"/>
            <a:ext cx="8229600" cy="1003163"/>
          </a:xfrm>
        </p:spPr>
        <p:txBody>
          <a:bodyPr wrap="square" lIns="91440" tIns="91440" rIns="91440" bIns="91440" anchor="ctr" anchorCtr="0">
            <a:normAutofit/>
          </a:bodyPr>
          <a:lstStyle>
            <a:lvl1pPr>
              <a:lnSpc>
                <a:spcPct val="90000"/>
              </a:lnSpc>
              <a:defRPr sz="6000" b="1" spc="0" baseline="0">
                <a:solidFill>
                  <a:schemeClr val="accent1"/>
                </a:solidFill>
              </a:defRPr>
            </a:lvl1pPr>
          </a:lstStyle>
          <a:p>
            <a:r>
              <a:rPr lang="en-CA" dirty="0" smtClean="0"/>
              <a:t>Presentation Title</a:t>
            </a:r>
            <a:endParaRPr lang="en-US" dirty="0"/>
          </a:p>
        </p:txBody>
      </p:sp>
      <p:sp>
        <p:nvSpPr>
          <p:cNvPr id="3" name="Subtitle 2"/>
          <p:cNvSpPr>
            <a:spLocks noGrp="1"/>
          </p:cNvSpPr>
          <p:nvPr>
            <p:ph type="subTitle" idx="1"/>
          </p:nvPr>
        </p:nvSpPr>
        <p:spPr bwMode="white">
          <a:xfrm>
            <a:off x="2260314" y="3011686"/>
            <a:ext cx="8229600" cy="579646"/>
          </a:xfrm>
        </p:spPr>
        <p:txBody>
          <a:bodyPr wrap="square" lIns="91440" tIns="91440" rIns="91440" bIns="91440">
            <a:normAutofit/>
          </a:bodyPr>
          <a:lstStyle>
            <a:lvl1pPr marL="0" indent="0" algn="l">
              <a:lnSpc>
                <a:spcPct val="9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
        <p:nvSpPr>
          <p:cNvPr id="4" name="Text Placeholder 7"/>
          <p:cNvSpPr>
            <a:spLocks noGrp="1"/>
          </p:cNvSpPr>
          <p:nvPr>
            <p:ph type="body" sz="quarter" idx="10"/>
          </p:nvPr>
        </p:nvSpPr>
        <p:spPr bwMode="white">
          <a:xfrm>
            <a:off x="2260314" y="3507225"/>
            <a:ext cx="8229600" cy="553998"/>
          </a:xfrm>
        </p:spPr>
        <p:txBody>
          <a:bodyPr wrap="square" lIns="91440" tIns="91440" rIns="91440" bIns="91440">
            <a:normAutofit/>
          </a:bodyPr>
          <a:lstStyle>
            <a:lvl1pPr marL="0" indent="0">
              <a:buNone/>
              <a:defRPr sz="2400" b="0" baseline="0">
                <a:solidFill>
                  <a:schemeClr val="accent3">
                    <a:lumMod val="50000"/>
                  </a:schemeClr>
                </a:solidFill>
              </a:defRPr>
            </a:lvl1pPr>
            <a:lvl2pPr marL="231775" indent="0">
              <a:buNone/>
              <a:defRPr sz="1600" b="1"/>
            </a:lvl2pPr>
            <a:lvl3pPr marL="457200" indent="0">
              <a:buNone/>
              <a:defRPr sz="1600" b="1"/>
            </a:lvl3pPr>
            <a:lvl4pPr marL="630238" indent="0">
              <a:buNone/>
              <a:defRPr sz="1600" b="1"/>
            </a:lvl4pPr>
            <a:lvl5pPr marL="801687" indent="0">
              <a:buNone/>
              <a:defRPr sz="1600" b="1"/>
            </a:lvl5pPr>
          </a:lstStyle>
          <a:p>
            <a:pPr lvl="0"/>
            <a:r>
              <a:rPr lang="en-US" smtClean="0"/>
              <a:t>Click to edit Master text styles</a:t>
            </a:r>
          </a:p>
        </p:txBody>
      </p:sp>
      <p:sp>
        <p:nvSpPr>
          <p:cNvPr id="6" name="TextBox 5"/>
          <p:cNvSpPr txBox="1"/>
          <p:nvPr userDrawn="1"/>
        </p:nvSpPr>
        <p:spPr>
          <a:xfrm>
            <a:off x="3790459" y="6336158"/>
            <a:ext cx="4572002" cy="369332"/>
          </a:xfrm>
          <a:prstGeom prst="rect">
            <a:avLst/>
          </a:prstGeom>
          <a:noFill/>
        </p:spPr>
        <p:txBody>
          <a:bodyPr wrap="square" lIns="0" tIns="0" rIns="0" bIns="0" rtlCol="0">
            <a:spAutoFit/>
          </a:bodyPr>
          <a:lstStyle/>
          <a:p>
            <a:pPr algn="ctr"/>
            <a:r>
              <a:rPr lang="en-US" sz="1200" dirty="0" smtClean="0">
                <a:solidFill>
                  <a:schemeClr val="accent3">
                    <a:lumMod val="50000"/>
                  </a:schemeClr>
                </a:solidFill>
              </a:rPr>
              <a:t>Chef Fundamentals by </a:t>
            </a:r>
            <a:r>
              <a:rPr lang="en-US" sz="1200" dirty="0" smtClean="0">
                <a:solidFill>
                  <a:schemeClr val="accent3">
                    <a:lumMod val="50000"/>
                  </a:schemeClr>
                </a:solidFill>
                <a:hlinkClick r:id="rId3"/>
              </a:rPr>
              <a:t>Chef Software, Inc.</a:t>
            </a:r>
            <a:r>
              <a:rPr lang="en-US" sz="1200" dirty="0" smtClean="0">
                <a:solidFill>
                  <a:schemeClr val="accent3">
                    <a:lumMod val="50000"/>
                  </a:schemeClr>
                </a:solidFill>
              </a:rPr>
              <a:t> is licensed under a </a:t>
            </a:r>
            <a:r>
              <a:rPr lang="en-US" sz="1200" dirty="0" smtClean="0">
                <a:solidFill>
                  <a:schemeClr val="accent3">
                    <a:lumMod val="50000"/>
                  </a:schemeClr>
                </a:solidFill>
                <a:hlinkClick r:id="rId4"/>
              </a:rPr>
              <a:t>Creative Commons Attribution-ShareAlike 4.0 International License</a:t>
            </a:r>
            <a:r>
              <a:rPr lang="en-US" sz="1200" dirty="0" smtClean="0">
                <a:solidFill>
                  <a:schemeClr val="accent3">
                    <a:lumMod val="50000"/>
                  </a:schemeClr>
                </a:solidFill>
              </a:rPr>
              <a:t>.</a:t>
            </a:r>
          </a:p>
        </p:txBody>
      </p:sp>
      <p:pic>
        <p:nvPicPr>
          <p:cNvPr id="7" name="Picture 6" descr="by-sa.png"/>
          <p:cNvPicPr>
            <a:picLocks noChangeAspect="1"/>
          </p:cNvPicPr>
          <p:nvPr userDrawn="1"/>
        </p:nvPicPr>
        <p:blipFill>
          <a:blip r:embed="rId5" cstate="print">
            <a:extLst>
              <a:ext uri="{28A0092B-C50C-407E-A947-70E740481C1C}">
                <a14:useLocalDpi xmlns:a14="http://schemas.microsoft.com/office/drawing/2010/main"/>
              </a:ext>
            </a:extLst>
          </a:blip>
          <a:stretch>
            <a:fillRect/>
          </a:stretch>
        </p:blipFill>
        <p:spPr>
          <a:xfrm>
            <a:off x="5473700" y="5870331"/>
            <a:ext cx="1228344" cy="429768"/>
          </a:xfrm>
          <a:prstGeom prst="rect">
            <a:avLst/>
          </a:prstGeom>
        </p:spPr>
      </p:pic>
    </p:spTree>
    <p:extLst>
      <p:ext uri="{BB962C8B-B14F-4D97-AF65-F5344CB8AC3E}">
        <p14:creationId xmlns:p14="http://schemas.microsoft.com/office/powerpoint/2010/main" val="412004261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Docs Sit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5" name="Text Placeholder 4"/>
          <p:cNvSpPr>
            <a:spLocks noGrp="1"/>
          </p:cNvSpPr>
          <p:nvPr>
            <p:ph type="body" sz="quarter" idx="11" hasCustomPrompt="1"/>
          </p:nvPr>
        </p:nvSpPr>
        <p:spPr>
          <a:xfrm>
            <a:off x="908420" y="1002862"/>
            <a:ext cx="10749304" cy="424793"/>
          </a:xfrm>
          <a:ln>
            <a:noFill/>
          </a:ln>
        </p:spPr>
        <p:style>
          <a:lnRef idx="2">
            <a:schemeClr val="accent1"/>
          </a:lnRef>
          <a:fillRef idx="1">
            <a:schemeClr val="lt1"/>
          </a:fillRef>
          <a:effectRef idx="0">
            <a:schemeClr val="accent1"/>
          </a:effectRef>
          <a:fontRef idx="none"/>
        </p:style>
        <p:txBody>
          <a:bodyPr lIns="91440" tIns="0" bIns="0" anchor="ctr" anchorCtr="0">
            <a:normAutofit/>
          </a:bodyPr>
          <a:lstStyle>
            <a:lvl1pPr marL="0" indent="0">
              <a:buNone/>
              <a:defRPr sz="3200">
                <a:solidFill>
                  <a:srgbClr val="3E4346"/>
                </a:solidFill>
                <a:latin typeface="Inconsolata"/>
                <a:cs typeface="Inconsolata"/>
              </a:defRPr>
            </a:lvl1pPr>
          </a:lstStyle>
          <a:p>
            <a:pPr lvl="0"/>
            <a:r>
              <a:rPr lang="en-US" dirty="0" smtClean="0"/>
              <a:t>https://</a:t>
            </a:r>
            <a:r>
              <a:rPr lang="en-US" dirty="0" err="1" smtClean="0"/>
              <a:t>docs.chef.io</a:t>
            </a:r>
            <a:r>
              <a:rPr lang="en-US" dirty="0" smtClean="0"/>
              <a:t>/chef/</a:t>
            </a:r>
            <a:r>
              <a:rPr lang="en-US" dirty="0" err="1" smtClean="0"/>
              <a:t>resources.html</a:t>
            </a:r>
            <a:endParaRPr lang="en-US" dirty="0"/>
          </a:p>
        </p:txBody>
      </p:sp>
      <p:sp>
        <p:nvSpPr>
          <p:cNvPr id="15" name="Picture Placeholder 14"/>
          <p:cNvSpPr>
            <a:spLocks noGrp="1"/>
          </p:cNvSpPr>
          <p:nvPr>
            <p:ph type="pic" sz="quarter" idx="12"/>
          </p:nvPr>
        </p:nvSpPr>
        <p:spPr>
          <a:xfrm>
            <a:off x="908322" y="1574799"/>
            <a:ext cx="10763202" cy="4750715"/>
          </a:xfrm>
        </p:spPr>
        <p:txBody>
          <a:bodyPr/>
          <a:lstStyle/>
          <a:p>
            <a:r>
              <a:rPr lang="en-US" smtClean="0"/>
              <a:t>Drag picture to placeholder or click icon to add</a:t>
            </a:r>
            <a:endParaRPr lang="en-US" dirty="0"/>
          </a:p>
        </p:txBody>
      </p:sp>
      <p:sp>
        <p:nvSpPr>
          <p:cNvPr id="2" name="Title 1"/>
          <p:cNvSpPr>
            <a:spLocks noGrp="1"/>
          </p:cNvSpPr>
          <p:nvPr>
            <p:ph type="title" hasCustomPrompt="1"/>
          </p:nvPr>
        </p:nvSpPr>
        <p:spPr>
          <a:xfrm>
            <a:off x="905790" y="228599"/>
            <a:ext cx="10752809" cy="620683"/>
          </a:xfrm>
        </p:spPr>
        <p:txBody>
          <a:bodyPr/>
          <a:lstStyle>
            <a:lvl1pPr>
              <a:defRPr sz="4400" baseline="0"/>
            </a:lvl1pPr>
          </a:lstStyle>
          <a:p>
            <a:r>
              <a:rPr lang="en-US" dirty="0" smtClean="0"/>
              <a:t>Documentation</a:t>
            </a:r>
            <a:endParaRPr lang="en-US" dirty="0"/>
          </a:p>
        </p:txBody>
      </p:sp>
      <p:sp>
        <p:nvSpPr>
          <p:cNvPr id="13" name="TextBox 12"/>
          <p:cNvSpPr txBox="1"/>
          <p:nvPr userDrawn="1"/>
        </p:nvSpPr>
        <p:spPr bwMode="white">
          <a:xfrm>
            <a:off x="8426171" y="-873891"/>
            <a:ext cx="914400" cy="914400"/>
          </a:xfrm>
          <a:prstGeom prst="rect">
            <a:avLst/>
          </a:prstGeom>
        </p:spPr>
        <p:txBody>
          <a:bodyPr vert="horz" wrap="none" lIns="91440" tIns="91440" rIns="91440" bIns="91440" rtlCol="0">
            <a:normAutofit/>
          </a:bodyPr>
          <a:lstStyle/>
          <a:p>
            <a:endParaRPr lang="en-US" dirty="0" smtClean="0"/>
          </a:p>
        </p:txBody>
      </p:sp>
    </p:spTree>
    <p:extLst>
      <p:ext uri="{BB962C8B-B14F-4D97-AF65-F5344CB8AC3E}">
        <p14:creationId xmlns:p14="http://schemas.microsoft.com/office/powerpoint/2010/main" val="353516220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Cod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226335755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Code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Code</a:t>
            </a:r>
            <a:endParaRPr lang="en-US" dirty="0"/>
          </a:p>
        </p:txBody>
      </p:sp>
      <p:sp>
        <p:nvSpPr>
          <p:cNvPr id="16" name="Content Placeholder 3"/>
          <p:cNvSpPr>
            <a:spLocks noGrp="1"/>
          </p:cNvSpPr>
          <p:nvPr>
            <p:ph sz="quarter" idx="10" hasCustomPrompt="1"/>
          </p:nvPr>
        </p:nvSpPr>
        <p:spPr>
          <a:xfrm>
            <a:off x="457435" y="1011207"/>
            <a:ext cx="1120116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14" name="Text Placeholder 13"/>
          <p:cNvSpPr>
            <a:spLocks noGrp="1"/>
          </p:cNvSpPr>
          <p:nvPr>
            <p:ph type="body" sz="quarter" idx="11" hasCustomPrompt="1"/>
          </p:nvPr>
        </p:nvSpPr>
        <p:spPr>
          <a:xfrm>
            <a:off x="458125" y="2081915"/>
            <a:ext cx="11194433"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7" name="Text Placeholder 13"/>
          <p:cNvSpPr>
            <a:spLocks noGrp="1"/>
          </p:cNvSpPr>
          <p:nvPr>
            <p:ph type="body" sz="quarter" idx="12" hasCustomPrompt="1"/>
          </p:nvPr>
        </p:nvSpPr>
        <p:spPr>
          <a:xfrm>
            <a:off x="466072" y="2583422"/>
            <a:ext cx="11194433"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015760994"/>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3.xml><?xml version="1.0" encoding="utf-8"?>
<p:sldLayout xmlns:a="http://schemas.openxmlformats.org/drawingml/2006/main" xmlns:r="http://schemas.openxmlformats.org/officeDocument/2006/relationships" xmlns:p="http://schemas.openxmlformats.org/presentationml/2006/main" preserve="1" userDrawn="1">
  <p:cSld name="Cod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266464990"/>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4.xml><?xml version="1.0" encoding="utf-8"?>
<p:sldLayout xmlns:a="http://schemas.openxmlformats.org/drawingml/2006/main" xmlns:r="http://schemas.openxmlformats.org/officeDocument/2006/relationships" xmlns:p="http://schemas.openxmlformats.org/presentationml/2006/main" preserve="1" userDrawn="1">
  <p:cSld name="Code - Content Righ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Right</a:t>
            </a:r>
            <a:endParaRPr lang="en-US" dirty="0"/>
          </a:p>
        </p:txBody>
      </p:sp>
      <p:sp>
        <p:nvSpPr>
          <p:cNvPr id="16" name="Content Placeholder 3"/>
          <p:cNvSpPr>
            <a:spLocks noGrp="1"/>
          </p:cNvSpPr>
          <p:nvPr>
            <p:ph sz="quarter" idx="10" hasCustomPrompt="1"/>
          </p:nvPr>
        </p:nvSpPr>
        <p:spPr>
          <a:xfrm>
            <a:off x="457435" y="1011207"/>
            <a:ext cx="5483203" cy="529815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6175375" y="1011208"/>
            <a:ext cx="5483226" cy="529500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10" name="Text Placeholder 13"/>
          <p:cNvSpPr>
            <a:spLocks noGrp="1"/>
          </p:cNvSpPr>
          <p:nvPr>
            <p:ph type="body" sz="quarter" idx="11" hasCustomPrompt="1"/>
          </p:nvPr>
        </p:nvSpPr>
        <p:spPr>
          <a:xfrm>
            <a:off x="458126" y="2081915"/>
            <a:ext cx="546445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Text Placeholder 13"/>
          <p:cNvSpPr>
            <a:spLocks noGrp="1"/>
          </p:cNvSpPr>
          <p:nvPr>
            <p:ph type="body" sz="quarter" idx="13" hasCustomPrompt="1"/>
          </p:nvPr>
        </p:nvSpPr>
        <p:spPr>
          <a:xfrm>
            <a:off x="466073" y="2583422"/>
            <a:ext cx="546445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4"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457928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5.xml><?xml version="1.0" encoding="utf-8"?>
<p:sldLayout xmlns:a="http://schemas.openxmlformats.org/drawingml/2006/main" xmlns:r="http://schemas.openxmlformats.org/officeDocument/2006/relationships" xmlns:p="http://schemas.openxmlformats.org/presentationml/2006/main" preserve="1" userDrawn="1">
  <p:cSld name="Code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60817217"/>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6.xml><?xml version="1.0" encoding="utf-8"?>
<p:sldLayout xmlns:a="http://schemas.openxmlformats.org/drawingml/2006/main" xmlns:r="http://schemas.openxmlformats.org/officeDocument/2006/relationships" xmlns:p="http://schemas.openxmlformats.org/presentationml/2006/main" preserve="1" userDrawn="1">
  <p:cSld name="Command - Conten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a:t>
            </a:r>
            <a:endParaRPr lang="en-US" dirty="0"/>
          </a:p>
        </p:txBody>
      </p:sp>
      <p:sp>
        <p:nvSpPr>
          <p:cNvPr id="16" name="Content Placeholder 3"/>
          <p:cNvSpPr>
            <a:spLocks noGrp="1"/>
          </p:cNvSpPr>
          <p:nvPr>
            <p:ph sz="quarter" idx="10" hasCustomPrompt="1"/>
          </p:nvPr>
        </p:nvSpPr>
        <p:spPr>
          <a:xfrm>
            <a:off x="457435" y="1011207"/>
            <a:ext cx="11201141" cy="2558113"/>
          </a:xfrm>
          <a:solidFill>
            <a:schemeClr val="tx2"/>
          </a:solidFill>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solidFill>
                  <a:schemeClr val="bg1"/>
                </a:solidFill>
                <a:latin typeface="Inconsolata"/>
                <a:cs typeface="Inconsolata"/>
              </a:defRPr>
            </a:lvl1pPr>
          </a:lstStyle>
          <a:p>
            <a:pPr lvl="0"/>
            <a:r>
              <a:rPr lang="en-US" dirty="0" smtClean="0"/>
              <a:t>$ command text ...</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963763131"/>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7.xml><?xml version="1.0" encoding="utf-8"?>
<p:sldLayout xmlns:a="http://schemas.openxmlformats.org/drawingml/2006/main" xmlns:r="http://schemas.openxmlformats.org/officeDocument/2006/relationships" xmlns:p="http://schemas.openxmlformats.org/presentationml/2006/main" preserve="1" userDrawn="1">
  <p:cSld name="Code - Content - URL">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Code with Content Below and Docs URL</a:t>
            </a:r>
            <a:endParaRPr lang="en-US" dirty="0"/>
          </a:p>
        </p:txBody>
      </p:sp>
      <p:sp>
        <p:nvSpPr>
          <p:cNvPr id="16" name="Content Placeholder 3"/>
          <p:cNvSpPr>
            <a:spLocks noGrp="1"/>
          </p:cNvSpPr>
          <p:nvPr>
            <p:ph sz="quarter" idx="10" hasCustomPrompt="1"/>
          </p:nvPr>
        </p:nvSpPr>
        <p:spPr>
          <a:xfrm>
            <a:off x="457435" y="1011207"/>
            <a:ext cx="11201141" cy="2558113"/>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9" name="Content Placeholder 5"/>
          <p:cNvSpPr>
            <a:spLocks noGrp="1"/>
          </p:cNvSpPr>
          <p:nvPr>
            <p:ph sz="quarter" idx="12"/>
          </p:nvPr>
        </p:nvSpPr>
        <p:spPr>
          <a:xfrm>
            <a:off x="457435" y="3749893"/>
            <a:ext cx="11201166" cy="2556315"/>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1" hasCustomPrompt="1"/>
          </p:nvPr>
        </p:nvSpPr>
        <p:spPr>
          <a:xfrm>
            <a:off x="458126" y="2081915"/>
            <a:ext cx="11194432"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3" hasCustomPrompt="1"/>
          </p:nvPr>
        </p:nvSpPr>
        <p:spPr>
          <a:xfrm>
            <a:off x="466073" y="2583422"/>
            <a:ext cx="11194432"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1" name="Content Placeholder 3"/>
          <p:cNvSpPr>
            <a:spLocks noGrp="1"/>
          </p:cNvSpPr>
          <p:nvPr>
            <p:ph sz="quarter" idx="14"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3215213249"/>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8.xml><?xml version="1.0" encoding="utf-8"?>
<p:sldLayout xmlns:a="http://schemas.openxmlformats.org/drawingml/2006/main" xmlns:r="http://schemas.openxmlformats.org/officeDocument/2006/relationships" xmlns:p="http://schemas.openxmlformats.org/presentationml/2006/main" preserve="1" userDrawn="1">
  <p:cSld name="File">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a:t>
            </a:r>
            <a:endParaRPr lang="en-US" dirty="0"/>
          </a:p>
        </p:txBody>
      </p:sp>
      <p:sp>
        <p:nvSpPr>
          <p:cNvPr id="16" name="Content Placeholder 3"/>
          <p:cNvSpPr>
            <a:spLocks noGrp="1"/>
          </p:cNvSpPr>
          <p:nvPr>
            <p:ph sz="quarter" idx="10" hasCustomPrompt="1"/>
          </p:nvPr>
        </p:nvSpPr>
        <p:spPr>
          <a:xfrm>
            <a:off x="840828" y="1585310"/>
            <a:ext cx="10817770"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19" name="Text Placeholder 13"/>
          <p:cNvSpPr>
            <a:spLocks noGrp="1"/>
          </p:cNvSpPr>
          <p:nvPr>
            <p:ph type="body" sz="quarter" idx="12" hasCustomPrompt="1"/>
          </p:nvPr>
        </p:nvSpPr>
        <p:spPr>
          <a:xfrm>
            <a:off x="843334" y="265372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20" name="Text Placeholder 13"/>
          <p:cNvSpPr>
            <a:spLocks noGrp="1"/>
          </p:cNvSpPr>
          <p:nvPr>
            <p:ph type="body" sz="quarter" idx="13" hasCustomPrompt="1"/>
          </p:nvPr>
        </p:nvSpPr>
        <p:spPr>
          <a:xfrm>
            <a:off x="851281" y="315523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45614775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29.xml><?xml version="1.0" encoding="utf-8"?>
<p:sldLayout xmlns:a="http://schemas.openxmlformats.org/drawingml/2006/main" xmlns:r="http://schemas.openxmlformats.org/officeDocument/2006/relationships" xmlns:p="http://schemas.openxmlformats.org/presentationml/2006/main" preserve="1" userDrawn="1">
  <p:cSld name="File - Content Below">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a:lvl1pPr>
          </a:lstStyle>
          <a:p>
            <a:r>
              <a:rPr lang="en-US" dirty="0" smtClean="0"/>
              <a:t>Modify File with Content Below</a:t>
            </a:r>
            <a:endParaRPr lang="en-US" dirty="0"/>
          </a:p>
        </p:txBody>
      </p:sp>
      <p:sp>
        <p:nvSpPr>
          <p:cNvPr id="16" name="Content Placeholder 3"/>
          <p:cNvSpPr>
            <a:spLocks noGrp="1"/>
          </p:cNvSpPr>
          <p:nvPr>
            <p:ph sz="quarter" idx="10" hasCustomPrompt="1"/>
          </p:nvPr>
        </p:nvSpPr>
        <p:spPr>
          <a:xfrm>
            <a:off x="840828" y="1585310"/>
            <a:ext cx="10817770" cy="254000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baseline="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7" name="Content Placeholder 5"/>
          <p:cNvSpPr>
            <a:spLocks noGrp="1"/>
          </p:cNvSpPr>
          <p:nvPr>
            <p:ph sz="quarter" idx="12"/>
          </p:nvPr>
        </p:nvSpPr>
        <p:spPr>
          <a:xfrm>
            <a:off x="840828" y="4215384"/>
            <a:ext cx="10817771" cy="2194560"/>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9" name="Text Placeholder 13"/>
          <p:cNvSpPr>
            <a:spLocks noGrp="1"/>
          </p:cNvSpPr>
          <p:nvPr>
            <p:ph type="body" sz="quarter" idx="13" hasCustomPrompt="1"/>
          </p:nvPr>
        </p:nvSpPr>
        <p:spPr>
          <a:xfrm>
            <a:off x="849353" y="2647709"/>
            <a:ext cx="10803205"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10" name="Text Placeholder 13"/>
          <p:cNvSpPr>
            <a:spLocks noGrp="1"/>
          </p:cNvSpPr>
          <p:nvPr>
            <p:ph type="body" sz="quarter" idx="14" hasCustomPrompt="1"/>
          </p:nvPr>
        </p:nvSpPr>
        <p:spPr>
          <a:xfrm>
            <a:off x="857300" y="3149216"/>
            <a:ext cx="10803205"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1095837322"/>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egu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spTree>
    <p:extLst>
      <p:ext uri="{BB962C8B-B14F-4D97-AF65-F5344CB8AC3E}">
        <p14:creationId xmlns:p14="http://schemas.microsoft.com/office/powerpoint/2010/main" val="426589790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0.xml><?xml version="1.0" encoding="utf-8"?>
<p:sldLayout xmlns:a="http://schemas.openxmlformats.org/drawingml/2006/main" xmlns:r="http://schemas.openxmlformats.org/officeDocument/2006/relationships" xmlns:p="http://schemas.openxmlformats.org/presentationml/2006/main" preserve="1" userDrawn="1">
  <p:cSld name="File - Content Right">
    <p:bg>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457200" y="228599"/>
            <a:ext cx="11201400" cy="620683"/>
          </a:xfrm>
        </p:spPr>
        <p:txBody>
          <a:bodyPr/>
          <a:lstStyle>
            <a:lvl1pPr>
              <a:defRPr sz="4400" baseline="0"/>
            </a:lvl1pPr>
          </a:lstStyle>
          <a:p>
            <a:r>
              <a:rPr lang="en-US" dirty="0" smtClean="0"/>
              <a:t>Modify File with Content Right</a:t>
            </a:r>
            <a:endParaRPr lang="en-US" dirty="0"/>
          </a:p>
        </p:txBody>
      </p:sp>
      <p:sp>
        <p:nvSpPr>
          <p:cNvPr id="16" name="Content Placeholder 3"/>
          <p:cNvSpPr>
            <a:spLocks noGrp="1"/>
          </p:cNvSpPr>
          <p:nvPr>
            <p:ph sz="quarter" idx="10" hasCustomPrompt="1"/>
          </p:nvPr>
        </p:nvSpPr>
        <p:spPr>
          <a:xfrm>
            <a:off x="840828" y="1585310"/>
            <a:ext cx="5298965" cy="4724050"/>
          </a:xfrm>
          <a:ln w="12700">
            <a:solidFill>
              <a:schemeClr val="tx2"/>
            </a:solidFill>
            <a:prstDash val="dash"/>
          </a:ln>
        </p:spPr>
        <p:txBody>
          <a:bodyPr lIns="91440" tIns="45720" rIns="91440" bIns="45720">
            <a:normAutofit/>
          </a:bodyPr>
          <a:lstStyle>
            <a:lvl1pPr marL="0" marR="0" indent="0" algn="l" defTabSz="914363" rtl="0" eaLnBrk="1" fontAlgn="auto" latinLnBrk="0" hangingPunct="1">
              <a:lnSpc>
                <a:spcPct val="100000"/>
              </a:lnSpc>
              <a:spcBef>
                <a:spcPts val="600"/>
              </a:spcBef>
              <a:spcAft>
                <a:spcPts val="0"/>
              </a:spcAft>
              <a:buClrTx/>
              <a:buSzPct val="90000"/>
              <a:buFont typeface="Arial" pitchFamily="34" charset="0"/>
              <a:buNone/>
              <a:tabLst/>
              <a:defRPr sz="2800">
                <a:latin typeface="Inconsolata"/>
                <a:cs typeface="Inconsolata"/>
              </a:defRPr>
            </a:lvl1pPr>
          </a:lstStyle>
          <a:p>
            <a:pPr lvl="0"/>
            <a:r>
              <a:rPr lang="en-US" dirty="0" smtClean="0"/>
              <a:t>Body Level One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Two</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Removed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Added Source Line</a:t>
            </a:r>
          </a:p>
          <a:p>
            <a:pPr marL="0" marR="0" lvl="0" indent="0" algn="l" defTabSz="914363" rtl="0" eaLnBrk="1" fontAlgn="auto" latinLnBrk="0" hangingPunct="1">
              <a:lnSpc>
                <a:spcPct val="100000"/>
              </a:lnSpc>
              <a:spcBef>
                <a:spcPts val="600"/>
              </a:spcBef>
              <a:spcAft>
                <a:spcPts val="0"/>
              </a:spcAft>
              <a:buClrTx/>
              <a:buSzPct val="90000"/>
              <a:buFont typeface="Arial" pitchFamily="34" charset="0"/>
              <a:buNone/>
              <a:tabLst/>
              <a:defRPr/>
            </a:pPr>
            <a:r>
              <a:rPr lang="en-US" dirty="0" smtClean="0"/>
              <a:t>Body Level Five</a:t>
            </a:r>
          </a:p>
        </p:txBody>
      </p:sp>
      <p:sp>
        <p:nvSpPr>
          <p:cNvPr id="5" name="Text Placeholder 4"/>
          <p:cNvSpPr>
            <a:spLocks noGrp="1"/>
          </p:cNvSpPr>
          <p:nvPr>
            <p:ph type="body" sz="quarter" idx="11" hasCustomPrompt="1"/>
          </p:nvPr>
        </p:nvSpPr>
        <p:spPr>
          <a:xfrm>
            <a:off x="840828" y="1002862"/>
            <a:ext cx="10816896" cy="424793"/>
          </a:xfrm>
          <a:solidFill>
            <a:schemeClr val="bg1">
              <a:lumMod val="85000"/>
              <a:alpha val="50000"/>
            </a:schemeClr>
          </a:solidFill>
        </p:spPr>
        <p:txBody>
          <a:bodyPr lIns="91440" bIns="91440" anchor="ctr" anchorCtr="0">
            <a:normAutofit/>
          </a:bodyPr>
          <a:lstStyle>
            <a:lvl1pPr marL="0" indent="0">
              <a:buNone/>
              <a:defRPr sz="3200">
                <a:latin typeface="Inconsolata"/>
                <a:cs typeface="Inconsolata"/>
              </a:defRPr>
            </a:lvl1pPr>
          </a:lstStyle>
          <a:p>
            <a:pPr lvl="0"/>
            <a:r>
              <a:rPr lang="en-US" dirty="0" smtClean="0"/>
              <a:t>/path/to/file</a:t>
            </a:r>
            <a:endParaRPr lang="en-US" dirty="0"/>
          </a:p>
        </p:txBody>
      </p:sp>
      <p:pic>
        <p:nvPicPr>
          <p:cNvPr id="13" name="Picture 12"/>
          <p:cNvPicPr>
            <a:picLocks noChangeAspect="1"/>
          </p:cNvPicPr>
          <p:nvPr userDrawn="1"/>
        </p:nvPicPr>
        <p:blipFill>
          <a:blip r:embed="rId3"/>
          <a:stretch>
            <a:fillRect/>
          </a:stretch>
        </p:blipFill>
        <p:spPr>
          <a:xfrm>
            <a:off x="452383" y="1001986"/>
            <a:ext cx="309618" cy="428703"/>
          </a:xfrm>
          <a:prstGeom prst="rect">
            <a:avLst/>
          </a:prstGeom>
        </p:spPr>
      </p:pic>
      <p:sp>
        <p:nvSpPr>
          <p:cNvPr id="6" name="Content Placeholder 5"/>
          <p:cNvSpPr>
            <a:spLocks noGrp="1"/>
          </p:cNvSpPr>
          <p:nvPr>
            <p:ph sz="quarter" idx="12"/>
          </p:nvPr>
        </p:nvSpPr>
        <p:spPr>
          <a:xfrm>
            <a:off x="6358759" y="1585310"/>
            <a:ext cx="5299841" cy="4720897"/>
          </a:xfrm>
        </p:spPr>
        <p:txBody>
          <a:bodyPr>
            <a:noAutofit/>
          </a:bodyPr>
          <a:lstStyle>
            <a:lvl1pPr>
              <a:defRPr sz="3200"/>
            </a:lvl1pPr>
            <a:lvl2pPr>
              <a:defRPr sz="2400"/>
            </a:lvl2pPr>
            <a:lvl3pPr>
              <a:defRPr sz="1800"/>
            </a:lvl3pPr>
            <a:lvl4pPr>
              <a:defRPr sz="1400"/>
            </a:lvl4pPr>
            <a:lvl5pPr>
              <a:defRPr sz="2400"/>
            </a:lvl5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p:txBody>
      </p:sp>
      <p:sp>
        <p:nvSpPr>
          <p:cNvPr id="7" name="Text Placeholder 13"/>
          <p:cNvSpPr>
            <a:spLocks noGrp="1"/>
          </p:cNvSpPr>
          <p:nvPr>
            <p:ph type="body" sz="quarter" idx="13" hasCustomPrompt="1"/>
          </p:nvPr>
        </p:nvSpPr>
        <p:spPr>
          <a:xfrm>
            <a:off x="849354" y="2617614"/>
            <a:ext cx="5283888" cy="494255"/>
          </a:xfrm>
          <a:solidFill>
            <a:srgbClr val="FF0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
        <p:nvSpPr>
          <p:cNvPr id="8" name="Text Placeholder 13"/>
          <p:cNvSpPr>
            <a:spLocks noGrp="1"/>
          </p:cNvSpPr>
          <p:nvPr>
            <p:ph type="body" sz="quarter" idx="14" hasCustomPrompt="1"/>
          </p:nvPr>
        </p:nvSpPr>
        <p:spPr>
          <a:xfrm>
            <a:off x="857301" y="3119121"/>
            <a:ext cx="5283888" cy="469900"/>
          </a:xfrm>
          <a:solidFill>
            <a:srgbClr val="008000">
              <a:alpha val="25000"/>
            </a:srgbClr>
          </a:solidFill>
        </p:spPr>
        <p:txBody>
          <a:bodyPr tIns="0" rIns="91440" bIns="594360">
            <a:noAutofit/>
          </a:bodyPr>
          <a:lstStyle>
            <a:lvl1pPr marL="0" indent="0" algn="r">
              <a:buFontTx/>
              <a:buNone/>
              <a:defRPr sz="3200">
                <a:latin typeface="Courier New"/>
                <a:cs typeface="Courier New"/>
              </a:defRPr>
            </a:lvl1pPr>
          </a:lstStyle>
          <a:p>
            <a:pPr lvl="0"/>
            <a:r>
              <a:rPr lang="en-US" dirty="0" smtClean="0"/>
              <a:t>+</a:t>
            </a:r>
            <a:endParaRPr lang="en-US" dirty="0"/>
          </a:p>
        </p:txBody>
      </p:sp>
    </p:spTree>
    <p:extLst>
      <p:ext uri="{BB962C8B-B14F-4D97-AF65-F5344CB8AC3E}">
        <p14:creationId xmlns:p14="http://schemas.microsoft.com/office/powerpoint/2010/main" val="3903831735"/>
      </p:ext>
    </p:extLst>
  </p:cSld>
  <p:clrMapOvr>
    <a:overrideClrMapping bg1="lt1" tx1="dk1" bg2="lt2" tx2="dk2" accent1="accent1" accent2="accent2" accent3="accent3" accent4="accent4" accent5="accent5" accent6="accent6" hlink="hlink" folHlink="folHlink"/>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1.xml><?xml version="1.0" encoding="utf-8"?>
<p:sldLayout xmlns:a="http://schemas.openxmlformats.org/drawingml/2006/main" xmlns:r="http://schemas.openxmlformats.org/officeDocument/2006/relationships" xmlns:p="http://schemas.openxmlformats.org/presentationml/2006/main" preserve="1" userDrawn="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907466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2.xml><?xml version="1.0" encoding="utf-8"?>
<p:sldLayout xmlns:a="http://schemas.openxmlformats.org/drawingml/2006/main" xmlns:r="http://schemas.openxmlformats.org/officeDocument/2006/relationships" xmlns:p="http://schemas.openxmlformats.org/presentationml/2006/main" preserve="1" userDrawn="1">
  <p:cSld name="Instructor">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6" name="TextBox 15"/>
          <p:cNvSpPr txBox="1"/>
          <p:nvPr userDrawn="1"/>
        </p:nvSpPr>
        <p:spPr bwMode="white">
          <a:xfrm>
            <a:off x="102720" y="366109"/>
            <a:ext cx="84602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HELLO</a:t>
            </a:r>
          </a:p>
        </p:txBody>
      </p:sp>
      <p:pic>
        <p:nvPicPr>
          <p:cNvPr id="3" name="Picture 2"/>
          <p:cNvPicPr>
            <a:picLocks noChangeAspect="1"/>
          </p:cNvPicPr>
          <p:nvPr userDrawn="1"/>
        </p:nvPicPr>
        <p:blipFill>
          <a:blip r:embed="rId2"/>
          <a:stretch>
            <a:fillRect/>
          </a:stretch>
        </p:blipFill>
        <p:spPr>
          <a:xfrm>
            <a:off x="8242184" y="230523"/>
            <a:ext cx="3819677" cy="2281200"/>
          </a:xfrm>
          <a:prstGeom prst="rect">
            <a:avLst/>
          </a:prstGeom>
        </p:spPr>
      </p:pic>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Name</a:t>
            </a:r>
            <a:endParaRPr lang="en-US" dirty="0"/>
          </a:p>
        </p:txBody>
      </p:sp>
      <p:sp>
        <p:nvSpPr>
          <p:cNvPr id="19" name="TextBox 18"/>
          <p:cNvSpPr txBox="1"/>
          <p:nvPr userDrawn="1"/>
        </p:nvSpPr>
        <p:spPr bwMode="white">
          <a:xfrm>
            <a:off x="2194443" y="3987562"/>
            <a:ext cx="8264180" cy="1223351"/>
          </a:xfrm>
          <a:prstGeom prst="rect">
            <a:avLst/>
          </a:prstGeom>
        </p:spPr>
        <p:txBody>
          <a:bodyPr vert="horz" wrap="square" lIns="91440" tIns="91440" rIns="91440" bIns="91440" rtlCol="0">
            <a:normAutofit/>
          </a:bodyPr>
          <a:lstStyle/>
          <a:p>
            <a:endParaRPr lang="en-US" dirty="0" smtClean="0"/>
          </a:p>
        </p:txBody>
      </p:sp>
      <p:sp>
        <p:nvSpPr>
          <p:cNvPr id="9" name="Text Placeholder 8"/>
          <p:cNvSpPr>
            <a:spLocks noGrp="1"/>
          </p:cNvSpPr>
          <p:nvPr>
            <p:ph type="body" sz="quarter" idx="10" hasCustomPrompt="1"/>
          </p:nvPr>
        </p:nvSpPr>
        <p:spPr>
          <a:xfrm>
            <a:off x="2259204" y="3796578"/>
            <a:ext cx="8488899" cy="2086711"/>
          </a:xfrm>
        </p:spPr>
        <p:txBody>
          <a:bodyPr>
            <a:normAutofit/>
          </a:bodyPr>
          <a:lstStyle>
            <a:lvl1pPr marL="0" indent="0">
              <a:buFont typeface="+mj-lt"/>
              <a:buNone/>
              <a:defRPr sz="1800" baseline="0"/>
            </a:lvl1pPr>
          </a:lstStyle>
          <a:p>
            <a:pPr lvl="0"/>
            <a:r>
              <a:rPr lang="en-US" dirty="0" smtClean="0"/>
              <a:t>Current Role</a:t>
            </a:r>
          </a:p>
          <a:p>
            <a:pPr lvl="0"/>
            <a:r>
              <a:rPr lang="en-US" dirty="0" smtClean="0"/>
              <a:t>Previous Role</a:t>
            </a:r>
          </a:p>
          <a:p>
            <a:pPr lvl="0"/>
            <a:r>
              <a:rPr lang="en-US" dirty="0" smtClean="0"/>
              <a:t>Experience with Chef / Configuration Management</a:t>
            </a:r>
          </a:p>
          <a:p>
            <a:pPr lvl="0"/>
            <a:r>
              <a:rPr lang="en-US" dirty="0" smtClean="0"/>
              <a:t>Favorite Test Editor</a:t>
            </a:r>
          </a:p>
        </p:txBody>
      </p:sp>
      <p:sp>
        <p:nvSpPr>
          <p:cNvPr id="13" name="Content Placeholder 12"/>
          <p:cNvSpPr>
            <a:spLocks noGrp="1"/>
          </p:cNvSpPr>
          <p:nvPr>
            <p:ph sz="quarter" idx="11" hasCustomPrompt="1"/>
          </p:nvPr>
        </p:nvSpPr>
        <p:spPr>
          <a:xfrm>
            <a:off x="2263171" y="2597173"/>
            <a:ext cx="8489280" cy="1146175"/>
          </a:xfrm>
        </p:spPr>
        <p:txBody>
          <a:bodyPr anchor="ctr">
            <a:normAutofit/>
          </a:bodyPr>
          <a:lstStyle>
            <a:lvl1pPr marL="91440" indent="0">
              <a:spcBef>
                <a:spcPts val="600"/>
              </a:spcBef>
              <a:buNone/>
              <a:defRPr sz="2800" i="1" baseline="0">
                <a:solidFill>
                  <a:schemeClr val="bg1">
                    <a:lumMod val="50000"/>
                  </a:schemeClr>
                </a:solidFill>
              </a:defRPr>
            </a:lvl1pPr>
          </a:lstStyle>
          <a:p>
            <a:pPr lvl="0"/>
            <a:r>
              <a:rPr lang="en-US" dirty="0" smtClean="0"/>
              <a:t>A small blurb about you</a:t>
            </a:r>
            <a:endParaRPr lang="en-US" dirty="0"/>
          </a:p>
        </p:txBody>
      </p:sp>
    </p:spTree>
    <p:extLst>
      <p:ext uri="{BB962C8B-B14F-4D97-AF65-F5344CB8AC3E}">
        <p14:creationId xmlns:p14="http://schemas.microsoft.com/office/powerpoint/2010/main" val="3871614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3.xml><?xml version="1.0" encoding="utf-8"?>
<p:sldLayout xmlns:a="http://schemas.openxmlformats.org/drawingml/2006/main" xmlns:r="http://schemas.openxmlformats.org/officeDocument/2006/relationships" xmlns:p="http://schemas.openxmlformats.org/presentationml/2006/main" showMasterSp="0" preserve="1" userDrawn="1">
  <p:cSld name="Branding">
    <p:spTree>
      <p:nvGrpSpPr>
        <p:cNvPr id="1" name=""/>
        <p:cNvGrpSpPr/>
        <p:nvPr/>
      </p:nvGrpSpPr>
      <p:grpSpPr>
        <a:xfrm>
          <a:off x="0" y="0"/>
          <a:ext cx="0" cy="0"/>
          <a:chOff x="0" y="0"/>
          <a:chExt cx="0" cy="0"/>
        </a:xfrm>
      </p:grpSpPr>
      <p:pic>
        <p:nvPicPr>
          <p:cNvPr id="2" name="Picture 1"/>
          <p:cNvPicPr>
            <a:picLocks noChangeAspect="1"/>
          </p:cNvPicPr>
          <p:nvPr userDrawn="1"/>
        </p:nvPicPr>
        <p:blipFill>
          <a:blip r:embed="rId2">
            <a:extLst>
              <a:ext uri="{28A0092B-C50C-407E-A947-70E740481C1C}">
                <a14:useLocalDpi xmlns:a14="http://schemas.microsoft.com/office/drawing/2010/main"/>
              </a:ext>
            </a:extLst>
          </a:blip>
          <a:stretch>
            <a:fillRect/>
          </a:stretch>
        </p:blipFill>
        <p:spPr>
          <a:xfrm>
            <a:off x="4191000" y="1355416"/>
            <a:ext cx="3809999" cy="4147167"/>
          </a:xfrm>
          <a:prstGeom prst="rect">
            <a:avLst/>
          </a:prstGeom>
        </p:spPr>
      </p:pic>
    </p:spTree>
    <p:extLst>
      <p:ext uri="{BB962C8B-B14F-4D97-AF65-F5344CB8AC3E}">
        <p14:creationId xmlns:p14="http://schemas.microsoft.com/office/powerpoint/2010/main" val="73468166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34.xml><?xml version="1.0" encoding="utf-8"?>
<p:sldLayout xmlns:a="http://schemas.openxmlformats.org/drawingml/2006/main" xmlns:r="http://schemas.openxmlformats.org/officeDocument/2006/relationships" xmlns:p="http://schemas.openxmlformats.org/presentationml/2006/main" preserve="1" userDrawn="1">
  <p:cSld name="TODO SLIDE">
    <p:bg>
      <p:bgPr>
        <a:solidFill>
          <a:srgbClr val="FF0000"/>
        </a:solidFill>
        <a:effectLst/>
      </p:bgPr>
    </p:bg>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lvl1pPr>
              <a:defRPr baseline="0">
                <a:solidFill>
                  <a:schemeClr val="bg1"/>
                </a:solidFill>
              </a:defRPr>
            </a:lvl1pPr>
          </a:lstStyle>
          <a:p>
            <a:r>
              <a:rPr lang="en-US" dirty="0" smtClean="0"/>
              <a:t>TODO: SLIDE</a:t>
            </a:r>
            <a:endParaRPr lang="en-US" dirty="0"/>
          </a:p>
        </p:txBody>
      </p:sp>
      <p:sp>
        <p:nvSpPr>
          <p:cNvPr id="4" name="Content Placeholder 3"/>
          <p:cNvSpPr>
            <a:spLocks noGrp="1"/>
          </p:cNvSpPr>
          <p:nvPr>
            <p:ph sz="quarter" idx="10" hasCustomPrompt="1"/>
          </p:nvPr>
        </p:nvSpPr>
        <p:spPr>
          <a:xfrm>
            <a:off x="495300" y="1016000"/>
            <a:ext cx="11164888" cy="5189538"/>
          </a:xfrm>
        </p:spPr>
        <p:txBody>
          <a:bodyPr/>
          <a:lstStyle>
            <a:lvl1pPr>
              <a:defRPr baseline="0">
                <a:solidFill>
                  <a:schemeClr val="bg1"/>
                </a:solidFill>
              </a:defRPr>
            </a:lvl1pPr>
          </a:lstStyle>
          <a:p>
            <a:pPr lvl="0"/>
            <a:r>
              <a:rPr lang="en-US" dirty="0" smtClean="0"/>
              <a:t>Describe what the slide is support to be replaced with</a:t>
            </a:r>
            <a:endParaRPr lang="en-US" dirty="0"/>
          </a:p>
        </p:txBody>
      </p:sp>
    </p:spTree>
    <p:extLst>
      <p:ext uri="{BB962C8B-B14F-4D97-AF65-F5344CB8AC3E}">
        <p14:creationId xmlns:p14="http://schemas.microsoft.com/office/powerpoint/2010/main" val="38299336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Section Title</a:t>
            </a:r>
            <a:endParaRPr lang="en-US" dirty="0"/>
          </a:p>
        </p:txBody>
      </p:sp>
      <p:sp>
        <p:nvSpPr>
          <p:cNvPr id="7" name="Subtitle 2"/>
          <p:cNvSpPr>
            <a:spLocks noGrp="1"/>
          </p:cNvSpPr>
          <p:nvPr>
            <p:ph type="subTitle" idx="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smtClean="0"/>
              <a:t>Click to edit Master subtitle style</a:t>
            </a:r>
            <a:endParaRPr lang="en-US" dirty="0"/>
          </a:p>
        </p:txBody>
      </p:sp>
      <p:pic>
        <p:nvPicPr>
          <p:cNvPr id="8" name="Picture 7" descr="by-sa.png"/>
          <p:cNvPicPr>
            <a:picLocks noChangeAspect="1"/>
          </p:cNvPicPr>
          <p:nvPr userDrawn="1"/>
        </p:nvPicPr>
        <p:blipFill>
          <a:blip r:embed="rId3" cstate="print">
            <a:extLst>
              <a:ext uri="{28A0092B-C50C-407E-A947-70E740481C1C}">
                <a14:useLocalDpi xmlns:a14="http://schemas.microsoft.com/office/drawing/2010/main"/>
              </a:ext>
            </a:extLst>
          </a:blip>
          <a:stretch>
            <a:fillRect/>
          </a:stretch>
        </p:blipFill>
        <p:spPr>
          <a:xfrm>
            <a:off x="6056922" y="6601923"/>
            <a:ext cx="645121" cy="225712"/>
          </a:xfrm>
          <a:prstGeom prst="rect">
            <a:avLst/>
          </a:prstGeom>
        </p:spPr>
      </p:pic>
    </p:spTree>
    <p:extLst>
      <p:ext uri="{BB962C8B-B14F-4D97-AF65-F5344CB8AC3E}">
        <p14:creationId xmlns:p14="http://schemas.microsoft.com/office/powerpoint/2010/main" val="9243380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Segue with License">
    <p:bg bwMode="gray">
      <p:bgPr>
        <a:blipFill dpi="0" rotWithShape="1">
          <a:blip r:embed="rId2">
            <a:lum/>
          </a:blip>
          <a:srcRect/>
          <a:stretch>
            <a:fillRect/>
          </a:stretch>
        </a:blipFill>
        <a:effectLst/>
      </p:bgPr>
    </p:bg>
    <p:spTree>
      <p:nvGrpSpPr>
        <p:cNvPr id="1" name=""/>
        <p:cNvGrpSpPr/>
        <p:nvPr/>
      </p:nvGrpSpPr>
      <p:grpSpPr>
        <a:xfrm>
          <a:off x="0" y="0"/>
          <a:ext cx="0" cy="0"/>
          <a:chOff x="0" y="0"/>
          <a:chExt cx="0" cy="0"/>
        </a:xfrm>
      </p:grpSpPr>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Break</a:t>
            </a:r>
            <a:endParaRPr lang="en-US" dirty="0"/>
          </a:p>
        </p:txBody>
      </p:sp>
      <p:sp>
        <p:nvSpPr>
          <p:cNvPr id="7" name="Subtitle 2"/>
          <p:cNvSpPr>
            <a:spLocks noGrp="1"/>
          </p:cNvSpPr>
          <p:nvPr>
            <p:ph type="subTitle" idx="1" hasCustomPrompt="1"/>
          </p:nvPr>
        </p:nvSpPr>
        <p:spPr bwMode="white">
          <a:xfrm>
            <a:off x="2260314" y="2588353"/>
            <a:ext cx="8229600" cy="579646"/>
          </a:xfrm>
        </p:spPr>
        <p:txBody>
          <a:bodyPr wrap="square" lIns="91440" tIns="91440" rIns="91440" bIns="91440">
            <a:normAutofit/>
          </a:bodyPr>
          <a:lstStyle>
            <a:lvl1pPr marL="0" indent="0" algn="l">
              <a:lnSpc>
                <a:spcPct val="90000"/>
              </a:lnSpc>
              <a:spcBef>
                <a:spcPts val="0"/>
              </a:spcBef>
              <a:buNone/>
              <a:defRPr sz="280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Savor the Flavor</a:t>
            </a:r>
            <a:endParaRPr lang="en-US" dirty="0"/>
          </a:p>
        </p:txBody>
      </p:sp>
      <p:pic>
        <p:nvPicPr>
          <p:cNvPr id="2" name="Picture 1"/>
          <p:cNvPicPr>
            <a:picLocks noChangeAspect="1"/>
          </p:cNvPicPr>
          <p:nvPr userDrawn="1"/>
        </p:nvPicPr>
        <p:blipFill>
          <a:blip r:embed="rId3"/>
          <a:stretch>
            <a:fillRect/>
          </a:stretch>
        </p:blipFill>
        <p:spPr>
          <a:xfrm>
            <a:off x="5673109" y="1319401"/>
            <a:ext cx="3090146" cy="4197936"/>
          </a:xfrm>
          <a:prstGeom prst="rect">
            <a:avLst/>
          </a:prstGeom>
        </p:spPr>
      </p:pic>
    </p:spTree>
    <p:extLst>
      <p:ext uri="{BB962C8B-B14F-4D97-AF65-F5344CB8AC3E}">
        <p14:creationId xmlns:p14="http://schemas.microsoft.com/office/powerpoint/2010/main" val="2231766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Sub-section Title">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Title</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Description</a:t>
            </a:r>
          </a:p>
        </p:txBody>
      </p:sp>
    </p:spTree>
    <p:extLst>
      <p:ext uri="{BB962C8B-B14F-4D97-AF65-F5344CB8AC3E}">
        <p14:creationId xmlns:p14="http://schemas.microsoft.com/office/powerpoint/2010/main" val="9287721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Motivation">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Motivation</a:t>
            </a:r>
            <a:endParaRPr lang="en-US" dirty="0"/>
          </a:p>
        </p:txBody>
      </p:sp>
      <p:grpSp>
        <p:nvGrpSpPr>
          <p:cNvPr id="8" name="Group 7"/>
          <p:cNvGrpSpPr/>
          <p:nvPr userDrawn="1"/>
        </p:nvGrpSpPr>
        <p:grpSpPr>
          <a:xfrm>
            <a:off x="9530464" y="886364"/>
            <a:ext cx="1930821" cy="1962224"/>
            <a:chOff x="9373782" y="962667"/>
            <a:chExt cx="1755292" cy="1783840"/>
          </a:xfrm>
        </p:grpSpPr>
        <p:sp>
          <p:nvSpPr>
            <p:cNvPr id="11" name="Rectangle 10"/>
            <p:cNvSpPr/>
            <p:nvPr userDrawn="1"/>
          </p:nvSpPr>
          <p:spPr bwMode="auto">
            <a:xfrm>
              <a:off x="9373782" y="1193447"/>
              <a:ext cx="1755292" cy="1321737"/>
            </a:xfrm>
            <a:prstGeom prst="rect">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2" name="Isosceles Triangle 11"/>
            <p:cNvSpPr/>
            <p:nvPr userDrawn="1"/>
          </p:nvSpPr>
          <p:spPr bwMode="auto">
            <a:xfrm>
              <a:off x="9487026" y="962667"/>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13" name="Isosceles Triangle 12"/>
            <p:cNvSpPr/>
            <p:nvPr userDrawn="1"/>
          </p:nvSpPr>
          <p:spPr bwMode="auto">
            <a:xfrm rot="10800000">
              <a:off x="9490983" y="2508734"/>
              <a:ext cx="1536892" cy="237773"/>
            </a:xfrm>
            <a:prstGeom prst="triangle">
              <a:avLst/>
            </a:prstGeom>
            <a:solidFill>
              <a:schemeClr val="bg1"/>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grpSp>
      <p:pic>
        <p:nvPicPr>
          <p:cNvPr id="2" name="Picture 1"/>
          <p:cNvPicPr>
            <a:picLocks noChangeAspect="1"/>
          </p:cNvPicPr>
          <p:nvPr userDrawn="1"/>
        </p:nvPicPr>
        <p:blipFill>
          <a:blip r:embed="rId2"/>
          <a:stretch>
            <a:fillRect/>
          </a:stretch>
        </p:blipFill>
        <p:spPr>
          <a:xfrm>
            <a:off x="9197752" y="458196"/>
            <a:ext cx="2371719" cy="2338779"/>
          </a:xfrm>
          <a:prstGeom prst="rect">
            <a:avLst/>
          </a:prstGeom>
        </p:spPr>
      </p:pic>
      <p:sp>
        <p:nvSpPr>
          <p:cNvPr id="14"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spTree>
    <p:extLst>
      <p:ext uri="{BB962C8B-B14F-4D97-AF65-F5344CB8AC3E}">
        <p14:creationId xmlns:p14="http://schemas.microsoft.com/office/powerpoint/2010/main" val="297428168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Problem</a:t>
            </a:r>
            <a:endParaRPr lang="en-US" dirty="0"/>
          </a:p>
        </p:txBody>
      </p:sp>
      <p:sp>
        <p:nvSpPr>
          <p:cNvPr id="10"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Story</a:t>
            </a:r>
          </a:p>
        </p:txBody>
      </p:sp>
      <p:pic>
        <p:nvPicPr>
          <p:cNvPr id="3" name="Picture 2"/>
          <p:cNvPicPr>
            <a:picLocks noChangeAspect="1"/>
          </p:cNvPicPr>
          <p:nvPr userDrawn="1"/>
        </p:nvPicPr>
        <p:blipFill>
          <a:blip r:embed="rId2"/>
          <a:stretch>
            <a:fillRect/>
          </a:stretch>
        </p:blipFill>
        <p:spPr>
          <a:xfrm>
            <a:off x="9299013" y="370401"/>
            <a:ext cx="2371719" cy="2371719"/>
          </a:xfrm>
          <a:prstGeom prst="rect">
            <a:avLst/>
          </a:prstGeom>
        </p:spPr>
      </p:pic>
    </p:spTree>
    <p:extLst>
      <p:ext uri="{BB962C8B-B14F-4D97-AF65-F5344CB8AC3E}">
        <p14:creationId xmlns:p14="http://schemas.microsoft.com/office/powerpoint/2010/main" val="303608641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Docs">
    <p:spTree>
      <p:nvGrpSpPr>
        <p:cNvPr id="1" name=""/>
        <p:cNvGrpSpPr/>
        <p:nvPr/>
      </p:nvGrpSpPr>
      <p:grpSpPr>
        <a:xfrm>
          <a:off x="0" y="0"/>
          <a:ext cx="0" cy="0"/>
          <a:chOff x="0" y="0"/>
          <a:chExt cx="0" cy="0"/>
        </a:xfrm>
      </p:grpSpPr>
      <p:sp>
        <p:nvSpPr>
          <p:cNvPr id="7" name="Rectangle 6"/>
          <p:cNvSpPr/>
          <p:nvPr userDrawn="1"/>
        </p:nvSpPr>
        <p:spPr bwMode="auto">
          <a:xfrm>
            <a:off x="0" y="1"/>
            <a:ext cx="12192000" cy="2515880"/>
          </a:xfrm>
          <a:prstGeom prst="rect">
            <a:avLst/>
          </a:prstGeom>
          <a:solidFill>
            <a:schemeClr val="bg1">
              <a:lumMod val="85000"/>
              <a:alpha val="25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solidFill>
                <a:schemeClr val="bg1">
                  <a:lumMod val="85000"/>
                </a:schemeClr>
              </a:solidFill>
            </a:endParaRPr>
          </a:p>
        </p:txBody>
      </p:sp>
      <p:sp>
        <p:nvSpPr>
          <p:cNvPr id="17" name="TextBox 16"/>
          <p:cNvSpPr txBox="1"/>
          <p:nvPr userDrawn="1"/>
        </p:nvSpPr>
        <p:spPr bwMode="white">
          <a:xfrm>
            <a:off x="102720" y="366109"/>
            <a:ext cx="5350707" cy="1783664"/>
          </a:xfrm>
          <a:prstGeom prst="rect">
            <a:avLst/>
          </a:prstGeom>
          <a:noFill/>
          <a:ln>
            <a:noFill/>
          </a:ln>
          <a:effectLst/>
        </p:spPr>
        <p:txBody>
          <a:bodyPr vert="horz" wrap="square" lIns="91440" tIns="91440" rIns="91440" bIns="91440" rtlCol="0" anchor="ctr">
            <a:noAutofit/>
          </a:bodyPr>
          <a:lstStyle/>
          <a:p>
            <a:r>
              <a:rPr lang="en-US" sz="12700" b="0" cap="none" spc="0" dirty="0" smtClean="0">
                <a:ln w="18415" cmpd="sng">
                  <a:solidFill>
                    <a:srgbClr val="FFFFFF"/>
                  </a:solidFill>
                  <a:prstDash val="solid"/>
                </a:ln>
                <a:solidFill>
                  <a:schemeClr val="bg2">
                    <a:lumMod val="95000"/>
                    <a:alpha val="50000"/>
                  </a:schemeClr>
                </a:solidFill>
                <a:effectLst/>
              </a:rPr>
              <a:t>DOCS</a:t>
            </a:r>
          </a:p>
        </p:txBody>
      </p:sp>
      <p:sp>
        <p:nvSpPr>
          <p:cNvPr id="6" name="Title 1"/>
          <p:cNvSpPr>
            <a:spLocks noGrp="1"/>
          </p:cNvSpPr>
          <p:nvPr>
            <p:ph type="ctrTitle" hasCustomPrompt="1"/>
          </p:nvPr>
        </p:nvSpPr>
        <p:spPr bwMode="white">
          <a:xfrm>
            <a:off x="2260314" y="1872245"/>
            <a:ext cx="8229600" cy="639534"/>
          </a:xfrm>
        </p:spPr>
        <p:txBody>
          <a:bodyPr wrap="square" lIns="91440" tIns="91440" rIns="91440" bIns="91440" anchor="ctr" anchorCtr="0">
            <a:normAutofit/>
          </a:bodyPr>
          <a:lstStyle>
            <a:lvl1pPr>
              <a:lnSpc>
                <a:spcPct val="90000"/>
              </a:lnSpc>
              <a:defRPr sz="4800" b="1" spc="0" baseline="0">
                <a:solidFill>
                  <a:schemeClr val="accent1"/>
                </a:solidFill>
              </a:defRPr>
            </a:lvl1pPr>
          </a:lstStyle>
          <a:p>
            <a:r>
              <a:rPr lang="en-CA" dirty="0" smtClean="0"/>
              <a:t>Let's Check the Docs…</a:t>
            </a:r>
            <a:endParaRPr lang="en-US" dirty="0"/>
          </a:p>
        </p:txBody>
      </p:sp>
      <p:sp>
        <p:nvSpPr>
          <p:cNvPr id="3" name="TextBox 2"/>
          <p:cNvSpPr txBox="1"/>
          <p:nvPr userDrawn="1"/>
        </p:nvSpPr>
        <p:spPr bwMode="white">
          <a:xfrm>
            <a:off x="2483923" y="5687179"/>
            <a:ext cx="914400" cy="914400"/>
          </a:xfrm>
          <a:prstGeom prst="rect">
            <a:avLst/>
          </a:prstGeom>
        </p:spPr>
        <p:txBody>
          <a:bodyPr vert="horz" wrap="none" lIns="91440" tIns="91440" rIns="91440" bIns="91440" rtlCol="0">
            <a:normAutofit/>
          </a:bodyPr>
          <a:lstStyle/>
          <a:p>
            <a:endParaRPr lang="en-US" dirty="0" smtClean="0"/>
          </a:p>
        </p:txBody>
      </p:sp>
      <p:pic>
        <p:nvPicPr>
          <p:cNvPr id="18" name="Picture 17"/>
          <p:cNvPicPr>
            <a:picLocks noChangeAspect="1"/>
          </p:cNvPicPr>
          <p:nvPr userDrawn="1"/>
        </p:nvPicPr>
        <p:blipFill>
          <a:blip r:embed="rId2"/>
          <a:stretch>
            <a:fillRect/>
          </a:stretch>
        </p:blipFill>
        <p:spPr>
          <a:xfrm>
            <a:off x="9546800" y="629939"/>
            <a:ext cx="1960098" cy="1960098"/>
          </a:xfrm>
          <a:prstGeom prst="rect">
            <a:avLst/>
          </a:prstGeom>
        </p:spPr>
      </p:pic>
      <p:sp>
        <p:nvSpPr>
          <p:cNvPr id="12" name="Subtitle 2"/>
          <p:cNvSpPr>
            <a:spLocks noGrp="1"/>
          </p:cNvSpPr>
          <p:nvPr>
            <p:ph type="subTitle" idx="1" hasCustomPrompt="1"/>
          </p:nvPr>
        </p:nvSpPr>
        <p:spPr bwMode="white">
          <a:xfrm>
            <a:off x="2260314" y="2629588"/>
            <a:ext cx="8230599" cy="2509816"/>
          </a:xfrm>
        </p:spPr>
        <p:txBody>
          <a:bodyPr wrap="square" lIns="91440" tIns="91440" rIns="91440" bIns="91440">
            <a:noAutofit/>
          </a:bodyPr>
          <a:lstStyle>
            <a:lvl1pPr marL="0" indent="0" algn="l">
              <a:lnSpc>
                <a:spcPct val="100000"/>
              </a:lnSpc>
              <a:spcBef>
                <a:spcPts val="0"/>
              </a:spcBef>
              <a:buNone/>
              <a:defRPr sz="2800" baseline="0">
                <a:solidFill>
                  <a:schemeClr val="accent3">
                    <a:lumMod val="50000"/>
                  </a:schemeClr>
                </a:solidFill>
              </a:defRPr>
            </a:lvl1pPr>
            <a:lvl2pPr marL="457182" indent="0" algn="ctr">
              <a:buNone/>
              <a:defRPr>
                <a:solidFill>
                  <a:schemeClr val="tx1">
                    <a:tint val="75000"/>
                  </a:schemeClr>
                </a:solidFill>
              </a:defRPr>
            </a:lvl2pPr>
            <a:lvl3pPr marL="914363" indent="0" algn="ctr">
              <a:buNone/>
              <a:defRPr>
                <a:solidFill>
                  <a:schemeClr val="tx1">
                    <a:tint val="75000"/>
                  </a:schemeClr>
                </a:solidFill>
              </a:defRPr>
            </a:lvl3pPr>
            <a:lvl4pPr marL="1371545" indent="0" algn="ctr">
              <a:buNone/>
              <a:defRPr>
                <a:solidFill>
                  <a:schemeClr val="tx1">
                    <a:tint val="75000"/>
                  </a:schemeClr>
                </a:solidFill>
              </a:defRPr>
            </a:lvl4pPr>
            <a:lvl5pPr marL="1828727" indent="0" algn="ctr">
              <a:buNone/>
              <a:defRPr>
                <a:solidFill>
                  <a:schemeClr val="tx1">
                    <a:tint val="75000"/>
                  </a:schemeClr>
                </a:solidFill>
              </a:defRPr>
            </a:lvl5pPr>
            <a:lvl6pPr marL="2285909" indent="0" algn="ctr">
              <a:buNone/>
              <a:defRPr>
                <a:solidFill>
                  <a:schemeClr val="tx1">
                    <a:tint val="75000"/>
                  </a:schemeClr>
                </a:solidFill>
              </a:defRPr>
            </a:lvl6pPr>
            <a:lvl7pPr marL="2743090" indent="0" algn="ctr">
              <a:buNone/>
              <a:defRPr>
                <a:solidFill>
                  <a:schemeClr val="tx1">
                    <a:tint val="75000"/>
                  </a:schemeClr>
                </a:solidFill>
              </a:defRPr>
            </a:lvl7pPr>
            <a:lvl8pPr marL="3200272" indent="0" algn="ctr">
              <a:buNone/>
              <a:defRPr>
                <a:solidFill>
                  <a:schemeClr val="tx1">
                    <a:tint val="75000"/>
                  </a:schemeClr>
                </a:solidFill>
              </a:defRPr>
            </a:lvl8pPr>
            <a:lvl9pPr marL="3657454" indent="0" algn="ctr">
              <a:buNone/>
              <a:defRPr>
                <a:solidFill>
                  <a:schemeClr val="tx1">
                    <a:tint val="75000"/>
                  </a:schemeClr>
                </a:solidFill>
              </a:defRPr>
            </a:lvl9pPr>
          </a:lstStyle>
          <a:p>
            <a:r>
              <a:rPr lang="en-US" dirty="0" smtClean="0"/>
              <a:t>An excerpt from the docs that someone has so lovingly written … regurgitated here in snappy bullet points or maybe an excerpt or a synopsis.</a:t>
            </a:r>
          </a:p>
        </p:txBody>
      </p:sp>
      <p:sp>
        <p:nvSpPr>
          <p:cNvPr id="10" name="Content Placeholder 3"/>
          <p:cNvSpPr>
            <a:spLocks noGrp="1"/>
          </p:cNvSpPr>
          <p:nvPr>
            <p:ph sz="quarter" idx="13" hasCustomPrompt="1"/>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chef.io</a:t>
            </a:r>
            <a:r>
              <a:rPr lang="en-US" dirty="0" smtClean="0"/>
              <a:t>/something</a:t>
            </a:r>
            <a:endParaRPr lang="en-US" dirty="0"/>
          </a:p>
        </p:txBody>
      </p:sp>
    </p:spTree>
    <p:extLst>
      <p:ext uri="{BB962C8B-B14F-4D97-AF65-F5344CB8AC3E}">
        <p14:creationId xmlns:p14="http://schemas.microsoft.com/office/powerpoint/2010/main" val="190979932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1" Type="http://schemas.openxmlformats.org/officeDocument/2006/relationships/slideLayout" Target="../slideLayouts/slideLayout21.xml"/><Relationship Id="rId22" Type="http://schemas.openxmlformats.org/officeDocument/2006/relationships/slideLayout" Target="../slideLayouts/slideLayout22.xml"/><Relationship Id="rId23" Type="http://schemas.openxmlformats.org/officeDocument/2006/relationships/slideLayout" Target="../slideLayouts/slideLayout23.xml"/><Relationship Id="rId24" Type="http://schemas.openxmlformats.org/officeDocument/2006/relationships/slideLayout" Target="../slideLayouts/slideLayout24.xml"/><Relationship Id="rId25" Type="http://schemas.openxmlformats.org/officeDocument/2006/relationships/slideLayout" Target="../slideLayouts/slideLayout25.xml"/><Relationship Id="rId26" Type="http://schemas.openxmlformats.org/officeDocument/2006/relationships/slideLayout" Target="../slideLayouts/slideLayout26.xml"/><Relationship Id="rId27" Type="http://schemas.openxmlformats.org/officeDocument/2006/relationships/slideLayout" Target="../slideLayouts/slideLayout27.xml"/><Relationship Id="rId28" Type="http://schemas.openxmlformats.org/officeDocument/2006/relationships/slideLayout" Target="../slideLayouts/slideLayout28.xml"/><Relationship Id="rId29" Type="http://schemas.openxmlformats.org/officeDocument/2006/relationships/slideLayout" Target="../slideLayouts/slideLayout29.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30" Type="http://schemas.openxmlformats.org/officeDocument/2006/relationships/slideLayout" Target="../slideLayouts/slideLayout30.xml"/><Relationship Id="rId31" Type="http://schemas.openxmlformats.org/officeDocument/2006/relationships/slideLayout" Target="../slideLayouts/slideLayout31.xml"/><Relationship Id="rId32" Type="http://schemas.openxmlformats.org/officeDocument/2006/relationships/slideLayout" Target="../slideLayouts/slideLayout32.xml"/><Relationship Id="rId9" Type="http://schemas.openxmlformats.org/officeDocument/2006/relationships/slideLayout" Target="../slideLayouts/slideLayout9.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3" Type="http://schemas.openxmlformats.org/officeDocument/2006/relationships/slideLayout" Target="../slideLayouts/slideLayout33.xml"/><Relationship Id="rId34" Type="http://schemas.openxmlformats.org/officeDocument/2006/relationships/slideLayout" Target="../slideLayouts/slideLayout34.xml"/><Relationship Id="rId35" Type="http://schemas.openxmlformats.org/officeDocument/2006/relationships/theme" Target="../theme/theme1.xml"/><Relationship Id="rId36" Type="http://schemas.openxmlformats.org/officeDocument/2006/relationships/image" Target="../media/image1.emf"/><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slideLayout" Target="../slideLayouts/slideLayout13.xml"/><Relationship Id="rId14" Type="http://schemas.openxmlformats.org/officeDocument/2006/relationships/slideLayout" Target="../slideLayouts/slideLayout14.xml"/><Relationship Id="rId15" Type="http://schemas.openxmlformats.org/officeDocument/2006/relationships/slideLayout" Target="../slideLayouts/slideLayout15.xml"/><Relationship Id="rId16" Type="http://schemas.openxmlformats.org/officeDocument/2006/relationships/slideLayout" Target="../slideLayouts/slideLayout16.xml"/><Relationship Id="rId17" Type="http://schemas.openxmlformats.org/officeDocument/2006/relationships/slideLayout" Target="../slideLayouts/slideLayout17.xml"/><Relationship Id="rId18" Type="http://schemas.openxmlformats.org/officeDocument/2006/relationships/slideLayout" Target="../slideLayouts/slideLayout18.xml"/><Relationship Id="rId19"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bwMode="auto">
      <p:bgPr>
        <a:gradFill>
          <a:gsLst>
            <a:gs pos="0">
              <a:schemeClr val="bg2">
                <a:lumMod val="95000"/>
              </a:schemeClr>
            </a:gs>
            <a:gs pos="100000">
              <a:schemeClr val="bg2"/>
            </a:gs>
          </a:gsLst>
          <a:lin ang="5400000" scaled="1"/>
        </a:gra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bwMode="white">
          <a:xfrm>
            <a:off x="457200" y="228600"/>
            <a:ext cx="11201400" cy="621792"/>
          </a:xfrm>
          <a:prstGeom prst="rect">
            <a:avLst/>
          </a:prstGeom>
        </p:spPr>
        <p:txBody>
          <a:bodyPr vert="horz" wrap="square" lIns="0" tIns="0" rIns="0" bIns="0" rtlCol="0" anchor="t" anchorCtr="0">
            <a:normAutofit/>
          </a:bodyPr>
          <a:lstStyle/>
          <a:p>
            <a:r>
              <a:rPr lang="en-CA" dirty="0" smtClean="0"/>
              <a:t>Title Text</a:t>
            </a:r>
            <a:endParaRPr lang="en-US" dirty="0"/>
          </a:p>
        </p:txBody>
      </p:sp>
      <p:sp>
        <p:nvSpPr>
          <p:cNvPr id="3" name="Text Placeholder 2"/>
          <p:cNvSpPr>
            <a:spLocks noGrp="1"/>
          </p:cNvSpPr>
          <p:nvPr>
            <p:ph type="body" idx="1"/>
          </p:nvPr>
        </p:nvSpPr>
        <p:spPr bwMode="white">
          <a:xfrm>
            <a:off x="457200" y="1143000"/>
            <a:ext cx="11204223" cy="5257800"/>
          </a:xfrm>
          <a:prstGeom prst="rect">
            <a:avLst/>
          </a:prstGeom>
        </p:spPr>
        <p:txBody>
          <a:bodyPr vert="horz" wrap="square" lIns="0" tIns="0" rIns="0" bIns="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pic>
        <p:nvPicPr>
          <p:cNvPr id="4" name="Picture 3"/>
          <p:cNvPicPr>
            <a:picLocks noChangeAspect="1"/>
          </p:cNvPicPr>
          <p:nvPr/>
        </p:nvPicPr>
        <p:blipFill>
          <a:blip r:embed="rId36" cstate="print">
            <a:extLst>
              <a:ext uri="{28A0092B-C50C-407E-A947-70E740481C1C}">
                <a14:useLocalDpi xmlns:a14="http://schemas.microsoft.com/office/drawing/2010/main"/>
              </a:ext>
            </a:extLst>
          </a:blip>
          <a:stretch>
            <a:fillRect/>
          </a:stretch>
        </p:blipFill>
        <p:spPr>
          <a:xfrm>
            <a:off x="10777050" y="6452301"/>
            <a:ext cx="1368087" cy="368207"/>
          </a:xfrm>
          <a:prstGeom prst="rect">
            <a:avLst/>
          </a:prstGeom>
        </p:spPr>
      </p:pic>
      <p:sp>
        <p:nvSpPr>
          <p:cNvPr id="5" name="TextBox 4"/>
          <p:cNvSpPr txBox="1"/>
          <p:nvPr/>
        </p:nvSpPr>
        <p:spPr>
          <a:xfrm>
            <a:off x="140196" y="6590869"/>
            <a:ext cx="1764835" cy="184666"/>
          </a:xfrm>
          <a:prstGeom prst="rect">
            <a:avLst/>
          </a:prstGeom>
          <a:noFill/>
          <a:ln w="3175" cmpd="sng">
            <a:noFill/>
          </a:ln>
        </p:spPr>
        <p:txBody>
          <a:bodyPr wrap="none" lIns="0" tIns="0" rIns="0" bIns="0" rtlCol="0">
            <a:normAutofit/>
          </a:bodyPr>
          <a:lstStyle/>
          <a:p>
            <a:r>
              <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v</a:t>
            </a:r>
            <a:r>
              <a:rPr lang="en-US" sz="1000" b="0" cap="none" spc="0" baseline="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rPr>
              <a:t> 3.0.0</a:t>
            </a:r>
            <a:endParaRPr lang="en-US" sz="1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latin typeface="+mn-lt"/>
              <a:cs typeface="Courier"/>
            </a:endParaRPr>
          </a:p>
        </p:txBody>
      </p:sp>
    </p:spTree>
    <p:extLst>
      <p:ext uri="{BB962C8B-B14F-4D97-AF65-F5344CB8AC3E}">
        <p14:creationId xmlns:p14="http://schemas.microsoft.com/office/powerpoint/2010/main" val="3254862669"/>
      </p:ext>
    </p:extLst>
  </p:cSld>
  <p:clrMap bg1="lt1" tx1="dk1" bg2="lt2" tx2="dk2" accent1="accent1" accent2="accent2" accent3="accent3" accent4="accent4" accent5="accent5" accent6="accent6" hlink="hlink" folHlink="folHlink"/>
  <p:sldLayoutIdLst>
    <p:sldLayoutId id="2147483738" r:id="rId1"/>
    <p:sldLayoutId id="2147483739" r:id="rId2"/>
    <p:sldLayoutId id="2147483726" r:id="rId3"/>
    <p:sldLayoutId id="2147483740" r:id="rId4"/>
    <p:sldLayoutId id="2147483759" r:id="rId5"/>
    <p:sldLayoutId id="2147483773" r:id="rId6"/>
    <p:sldLayoutId id="2147483775" r:id="rId7"/>
    <p:sldLayoutId id="2147483783" r:id="rId8"/>
    <p:sldLayoutId id="2147483777" r:id="rId9"/>
    <p:sldLayoutId id="2147483772" r:id="rId10"/>
    <p:sldLayoutId id="2147483781" r:id="rId11"/>
    <p:sldLayoutId id="2147483768" r:id="rId12"/>
    <p:sldLayoutId id="2147483782" r:id="rId13"/>
    <p:sldLayoutId id="2147483785" r:id="rId14"/>
    <p:sldLayoutId id="2147483770" r:id="rId15"/>
    <p:sldLayoutId id="2147483774" r:id="rId16"/>
    <p:sldLayoutId id="2147483771" r:id="rId17"/>
    <p:sldLayoutId id="2147483761" r:id="rId18"/>
    <p:sldLayoutId id="2147483763" r:id="rId19"/>
    <p:sldLayoutId id="2147483776" r:id="rId20"/>
    <p:sldLayoutId id="2147483764" r:id="rId21"/>
    <p:sldLayoutId id="2147483780" r:id="rId22"/>
    <p:sldLayoutId id="2147483766" r:id="rId23"/>
    <p:sldLayoutId id="2147483779" r:id="rId24"/>
    <p:sldLayoutId id="2147483767" r:id="rId25"/>
    <p:sldLayoutId id="2147483784" r:id="rId26"/>
    <p:sldLayoutId id="2147483778" r:id="rId27"/>
    <p:sldLayoutId id="2147483721" r:id="rId28"/>
    <p:sldLayoutId id="2147483757" r:id="rId29"/>
    <p:sldLayoutId id="2147483758" r:id="rId30"/>
    <p:sldLayoutId id="2147483747" r:id="rId31"/>
    <p:sldLayoutId id="2147483786" r:id="rId32"/>
    <p:sldLayoutId id="2147483723" r:id="rId33"/>
    <p:sldLayoutId id="2147483788" r:id="rId34"/>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hf sldNum="0" hdr="0" ftr="0" dt="0"/>
  <p:txStyles>
    <p:title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p:titleStyle>
    <p:body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363" rtl="0" eaLnBrk="1" latinLnBrk="0" hangingPunct="1">
        <a:defRPr sz="1800" kern="1200">
          <a:solidFill>
            <a:schemeClr val="tx1"/>
          </a:solidFill>
          <a:latin typeface="+mn-lt"/>
          <a:ea typeface="+mn-ea"/>
          <a:cs typeface="+mn-cs"/>
        </a:defRPr>
      </a:lvl1pPr>
      <a:lvl2pPr marL="457182" algn="l" defTabSz="914363" rtl="0" eaLnBrk="1" latinLnBrk="0" hangingPunct="1">
        <a:defRPr sz="1800" kern="1200">
          <a:solidFill>
            <a:schemeClr val="tx1"/>
          </a:solidFill>
          <a:latin typeface="+mn-lt"/>
          <a:ea typeface="+mn-ea"/>
          <a:cs typeface="+mn-cs"/>
        </a:defRPr>
      </a:lvl2pPr>
      <a:lvl3pPr marL="914363" algn="l" defTabSz="914363" rtl="0" eaLnBrk="1" latinLnBrk="0" hangingPunct="1">
        <a:defRPr sz="1800" kern="1200">
          <a:solidFill>
            <a:schemeClr val="tx1"/>
          </a:solidFill>
          <a:latin typeface="+mn-lt"/>
          <a:ea typeface="+mn-ea"/>
          <a:cs typeface="+mn-cs"/>
        </a:defRPr>
      </a:lvl3pPr>
      <a:lvl4pPr marL="1371545" algn="l" defTabSz="914363" rtl="0" eaLnBrk="1" latinLnBrk="0" hangingPunct="1">
        <a:defRPr sz="1800" kern="1200">
          <a:solidFill>
            <a:schemeClr val="tx1"/>
          </a:solidFill>
          <a:latin typeface="+mn-lt"/>
          <a:ea typeface="+mn-ea"/>
          <a:cs typeface="+mn-cs"/>
        </a:defRPr>
      </a:lvl4pPr>
      <a:lvl5pPr marL="1828727" algn="l" defTabSz="914363" rtl="0" eaLnBrk="1" latinLnBrk="0" hangingPunct="1">
        <a:defRPr sz="1800" kern="1200">
          <a:solidFill>
            <a:schemeClr val="tx1"/>
          </a:solidFill>
          <a:latin typeface="+mn-lt"/>
          <a:ea typeface="+mn-ea"/>
          <a:cs typeface="+mn-cs"/>
        </a:defRPr>
      </a:lvl5pPr>
      <a:lvl6pPr marL="2285909" algn="l" defTabSz="914363" rtl="0" eaLnBrk="1" latinLnBrk="0" hangingPunct="1">
        <a:defRPr sz="1800" kern="1200">
          <a:solidFill>
            <a:schemeClr val="tx1"/>
          </a:solidFill>
          <a:latin typeface="+mn-lt"/>
          <a:ea typeface="+mn-ea"/>
          <a:cs typeface="+mn-cs"/>
        </a:defRPr>
      </a:lvl6pPr>
      <a:lvl7pPr marL="2743090" algn="l" defTabSz="914363" rtl="0" eaLnBrk="1" latinLnBrk="0" hangingPunct="1">
        <a:defRPr sz="1800" kern="1200">
          <a:solidFill>
            <a:schemeClr val="tx1"/>
          </a:solidFill>
          <a:latin typeface="+mn-lt"/>
          <a:ea typeface="+mn-ea"/>
          <a:cs typeface="+mn-cs"/>
        </a:defRPr>
      </a:lvl7pPr>
      <a:lvl8pPr marL="3200272" algn="l" defTabSz="914363" rtl="0" eaLnBrk="1" latinLnBrk="0" hangingPunct="1">
        <a:defRPr sz="1800" kern="1200">
          <a:solidFill>
            <a:schemeClr val="tx1"/>
          </a:solidFill>
          <a:latin typeface="+mn-lt"/>
          <a:ea typeface="+mn-ea"/>
          <a:cs typeface="+mn-cs"/>
        </a:defRPr>
      </a:lvl8pPr>
      <a:lvl9pPr marL="3657454" algn="l" defTabSz="914363"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xmlns="">
        <p15:guide id="1" pos="3840" userDrawn="1">
          <p15:clr>
            <a:srgbClr val="F26B43"/>
          </p15:clr>
        </p15:guide>
        <p15:guide id="2" orient="horz" pos="2160" userDrawn="1">
          <p15:clr>
            <a:srgbClr val="F26B43"/>
          </p15:clr>
        </p15:guide>
        <p15:guide id="3" orient="horz" pos="288" userDrawn="1">
          <p15:clr>
            <a:srgbClr val="F26B43"/>
          </p15:clr>
        </p15:guide>
        <p15:guide id="4" orient="horz" pos="4032" userDrawn="1">
          <p15:clr>
            <a:srgbClr val="F26B43"/>
          </p15:clr>
        </p15:guide>
        <p15:guide id="5" pos="320" userDrawn="1">
          <p15:clr>
            <a:srgbClr val="F26B43"/>
          </p15:clr>
        </p15:guide>
        <p15:guide id="6" pos="7360" userDrawn="1">
          <p15:clr>
            <a:srgbClr val="F26B43"/>
          </p15:clr>
        </p15:guide>
        <p15:guide id="7" orient="horz" pos="864" userDrawn="1">
          <p15:clr>
            <a:srgbClr val="F26B43"/>
          </p15:clr>
        </p15:guide>
        <p15:guide id="8" orient="horz" pos="3576" userDrawn="1">
          <p15:clr>
            <a:srgbClr val="F26B43"/>
          </p15:clr>
        </p15:guide>
        <p15:guide id="9" orient="horz" pos="1152" userDrawn="1">
          <p15:clr>
            <a:srgbClr val="F26B43"/>
          </p15:clr>
        </p15:guide>
      </p15:sldGuideLst>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9.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1.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6.xml.rels><?xml version="1.0" encoding="UTF-8" standalone="yes"?>
<Relationships xmlns="http://schemas.openxmlformats.org/package/2006/relationships"><Relationship Id="rId1" Type="http://schemas.openxmlformats.org/officeDocument/2006/relationships/slideLayout" Target="../slideLayouts/slideLayout27.xml"/></Relationships>
</file>

<file path=ppt/slides/_rels/slide47.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48.xml.rels><?xml version="1.0" encoding="UTF-8" standalone="yes"?>
<Relationships xmlns="http://schemas.openxmlformats.org/package/2006/relationships"><Relationship Id="rId1" Type="http://schemas.openxmlformats.org/officeDocument/2006/relationships/slideLayout" Target="../slideLayouts/slideLayout30.xml"/></Relationships>
</file>

<file path=ppt/slides/_rels/slide49.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1.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2.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3.xml.rels><?xml version="1.0" encoding="UTF-8" standalone="yes"?>
<Relationships xmlns="http://schemas.openxmlformats.org/package/2006/relationships"><Relationship Id="rId1" Type="http://schemas.openxmlformats.org/officeDocument/2006/relationships/slideLayout" Target="../slideLayouts/slideLayout17.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4.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Chef's Fundamental Building Blocks</a:t>
            </a:r>
            <a:endParaRPr lang="en-US" dirty="0"/>
          </a:p>
        </p:txBody>
      </p:sp>
      <p:sp>
        <p:nvSpPr>
          <p:cNvPr id="4" name="Text Placeholder 3"/>
          <p:cNvSpPr>
            <a:spLocks noGrp="1"/>
          </p:cNvSpPr>
          <p:nvPr>
            <p:ph type="body" sz="quarter" idx="10"/>
          </p:nvPr>
        </p:nvSpPr>
        <p:spPr/>
        <p:txBody>
          <a:bodyPr/>
          <a:lstStyle/>
          <a:p>
            <a:endParaRPr lang="en-US"/>
          </a:p>
        </p:txBody>
      </p:sp>
    </p:spTree>
    <p:extLst>
      <p:ext uri="{BB962C8B-B14F-4D97-AF65-F5344CB8AC3E}">
        <p14:creationId xmlns:p14="http://schemas.microsoft.com/office/powerpoint/2010/main" val="18621499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emacs?</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a:t>
            </a:r>
            <a:r>
              <a:rPr lang="en-US" dirty="0" smtClean="0"/>
              <a:t>emacs in </a:t>
            </a:r>
            <a:r>
              <a:rPr lang="en-US" dirty="0"/>
              <a:t>(/</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emacs</a:t>
            </a:r>
            <a:endParaRPr lang="en-US" dirty="0"/>
          </a:p>
        </p:txBody>
      </p:sp>
    </p:spTree>
    <p:extLst>
      <p:ext uri="{BB962C8B-B14F-4D97-AF65-F5344CB8AC3E}">
        <p14:creationId xmlns:p14="http://schemas.microsoft.com/office/powerpoint/2010/main" val="243141952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What is </a:t>
            </a:r>
            <a:r>
              <a:rPr lang="en-US" dirty="0" smtClean="0">
                <a:latin typeface="Inconsolata"/>
                <a:cs typeface="Inconsolata"/>
              </a:rPr>
              <a:t>chef-apply</a:t>
            </a:r>
            <a:r>
              <a:rPr lang="en-US" dirty="0" smtClean="0"/>
              <a:t>?</a:t>
            </a:r>
            <a:endParaRPr lang="en-US" dirty="0"/>
          </a:p>
        </p:txBody>
      </p:sp>
      <p:sp>
        <p:nvSpPr>
          <p:cNvPr id="3" name="Subtitle 2"/>
          <p:cNvSpPr>
            <a:spLocks noGrp="1"/>
          </p:cNvSpPr>
          <p:nvPr>
            <p:ph type="subTitle" idx="1"/>
          </p:nvPr>
        </p:nvSpPr>
        <p:spPr/>
        <p:txBody>
          <a:bodyPr/>
          <a:lstStyle/>
          <a:p>
            <a:r>
              <a:rPr lang="en-US" dirty="0"/>
              <a:t>A</a:t>
            </a:r>
            <a:r>
              <a:rPr lang="en-US" dirty="0" smtClean="0"/>
              <a:t>n executable program that allows you to work with resources and recipe files.</a:t>
            </a:r>
          </a:p>
        </p:txBody>
      </p:sp>
    </p:spTree>
    <p:extLst>
      <p:ext uri="{BB962C8B-B14F-4D97-AF65-F5344CB8AC3E}">
        <p14:creationId xmlns:p14="http://schemas.microsoft.com/office/powerpoint/2010/main" val="143399427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can chef-apply do?</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05367125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4294967295"/>
          </p:nvPr>
        </p:nvSpPr>
        <p:spPr>
          <a:xfrm>
            <a:off x="2260314" y="2629588"/>
            <a:ext cx="8230599" cy="2509816"/>
          </a:xfrm>
        </p:spPr>
        <p:txBody>
          <a:bodyPr>
            <a:normAutofit fontScale="92500" lnSpcReduction="10000"/>
          </a:bodyPr>
          <a:lstStyle/>
          <a:p>
            <a:r>
              <a:rPr lang="en-US" dirty="0" smtClean="0"/>
              <a:t>A resource is a statement of configuration policy. It describes the desired state of an element of your infrastructure, along with the steps needed to bring that item to the desired state. Each resource statement includes the resource type (such as …</a:t>
            </a:r>
            <a:endParaRPr lang="en-US" dirty="0"/>
          </a:p>
        </p:txBody>
      </p:sp>
      <p:sp>
        <p:nvSpPr>
          <p:cNvPr id="5" name="Content Placeholder 3"/>
          <p:cNvSpPr>
            <a:spLocks noGrp="1"/>
          </p:cNvSpPr>
          <p:nvPr>
            <p:ph sz="quarter" idx="13"/>
          </p:nvPr>
        </p:nvSpPr>
        <p:spPr>
          <a:xfrm>
            <a:off x="2751909" y="6389150"/>
            <a:ext cx="6688183" cy="393100"/>
          </a:xfrm>
        </p:spPr>
        <p:txBody>
          <a:bodyPr anchor="ctr">
            <a:normAutofit/>
          </a:bodyPr>
          <a:lstStyle>
            <a:lvl1pPr marL="0" indent="0" algn="ctr">
              <a:buNone/>
              <a:defRPr sz="1800">
                <a:solidFill>
                  <a:schemeClr val="tx1"/>
                </a:solidFill>
              </a:defRPr>
            </a:lvl1pPr>
          </a:lstStyle>
          <a:p>
            <a:pPr lvl="0"/>
            <a:r>
              <a:rPr lang="en-US" dirty="0" smtClean="0"/>
              <a:t>http://</a:t>
            </a:r>
            <a:r>
              <a:rPr lang="en-US" dirty="0" err="1" smtClean="0"/>
              <a:t>docs.chef.io</a:t>
            </a:r>
            <a:r>
              <a:rPr lang="en-US" dirty="0" smtClean="0"/>
              <a:t>/chef/</a:t>
            </a:r>
            <a:r>
              <a:rPr lang="en-US" dirty="0" err="1" smtClean="0"/>
              <a:t>resources.html</a:t>
            </a:r>
            <a:endParaRPr lang="en-US" dirty="0" smtClean="0"/>
          </a:p>
        </p:txBody>
      </p:sp>
    </p:spTree>
    <p:extLst>
      <p:ext uri="{BB962C8B-B14F-4D97-AF65-F5344CB8AC3E}">
        <p14:creationId xmlns:p14="http://schemas.microsoft.com/office/powerpoint/2010/main" val="1715132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Package</a:t>
            </a:r>
            <a:endParaRPr lang="en-US" dirty="0"/>
          </a:p>
        </p:txBody>
      </p:sp>
      <p:sp>
        <p:nvSpPr>
          <p:cNvPr id="3" name="Content Placeholder 2"/>
          <p:cNvSpPr>
            <a:spLocks noGrp="1"/>
          </p:cNvSpPr>
          <p:nvPr>
            <p:ph sz="quarter" idx="10"/>
          </p:nvPr>
        </p:nvSpPr>
        <p:spPr/>
        <p:txBody>
          <a:bodyPr/>
          <a:lstStyle/>
          <a:p>
            <a:r>
              <a:rPr lang="en-US" dirty="0" smtClean="0"/>
              <a:t>package "</a:t>
            </a:r>
            <a:r>
              <a:rPr lang="en-US" dirty="0" err="1" smtClean="0"/>
              <a:t>httpd</a:t>
            </a:r>
            <a:r>
              <a:rPr lang="en-US" dirty="0"/>
              <a:t>"</a:t>
            </a:r>
          </a:p>
        </p:txBody>
      </p:sp>
      <p:sp>
        <p:nvSpPr>
          <p:cNvPr id="4" name="Content Placeholder 3"/>
          <p:cNvSpPr>
            <a:spLocks noGrp="1"/>
          </p:cNvSpPr>
          <p:nvPr>
            <p:ph sz="quarter" idx="12"/>
          </p:nvPr>
        </p:nvSpPr>
        <p:spPr/>
        <p:txBody>
          <a:bodyPr/>
          <a:lstStyle/>
          <a:p>
            <a:r>
              <a:rPr lang="en-US" dirty="0" smtClean="0"/>
              <a:t>The package named "</a:t>
            </a:r>
            <a:r>
              <a:rPr lang="en-US" dirty="0" err="1" smtClean="0"/>
              <a:t>httpd</a:t>
            </a:r>
            <a:r>
              <a:rPr lang="en-US" dirty="0"/>
              <a:t>"</a:t>
            </a:r>
            <a:r>
              <a:rPr lang="en-US" dirty="0" smtClean="0"/>
              <a:t> is installed.</a:t>
            </a:r>
            <a:endParaRPr lang="en-US" dirty="0"/>
          </a:p>
        </p:txBody>
      </p:sp>
      <p:sp>
        <p:nvSpPr>
          <p:cNvPr id="14"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resources.html#package</a:t>
            </a:r>
            <a:endParaRPr lang="en-US" sz="1800" dirty="0">
              <a:cs typeface="Inconsolata"/>
            </a:endParaRPr>
          </a:p>
        </p:txBody>
      </p:sp>
    </p:spTree>
    <p:extLst>
      <p:ext uri="{BB962C8B-B14F-4D97-AF65-F5344CB8AC3E}">
        <p14:creationId xmlns:p14="http://schemas.microsoft.com/office/powerpoint/2010/main" val="371624144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Service</a:t>
            </a:r>
            <a:endParaRPr lang="en-US" dirty="0"/>
          </a:p>
        </p:txBody>
      </p:sp>
      <p:sp>
        <p:nvSpPr>
          <p:cNvPr id="3" name="Content Placeholder 2"/>
          <p:cNvSpPr>
            <a:spLocks noGrp="1"/>
          </p:cNvSpPr>
          <p:nvPr>
            <p:ph sz="quarter" idx="10"/>
          </p:nvPr>
        </p:nvSpPr>
        <p:spPr/>
        <p:txBody>
          <a:bodyPr/>
          <a:lstStyle/>
          <a:p>
            <a:r>
              <a:rPr lang="en-US" dirty="0" smtClean="0"/>
              <a:t>service "</a:t>
            </a:r>
            <a:r>
              <a:rPr lang="en-US" dirty="0" err="1" smtClean="0"/>
              <a:t>ntp</a:t>
            </a:r>
            <a:r>
              <a:rPr lang="en-US" dirty="0"/>
              <a:t>"</a:t>
            </a:r>
            <a:r>
              <a:rPr lang="en-US" dirty="0" smtClean="0"/>
              <a:t> do</a:t>
            </a:r>
          </a:p>
          <a:p>
            <a:r>
              <a:rPr lang="en-US" dirty="0"/>
              <a:t> </a:t>
            </a:r>
            <a:r>
              <a:rPr lang="en-US" dirty="0" smtClean="0"/>
              <a:t> action [ :enable, :start ]</a:t>
            </a:r>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service named "</a:t>
            </a:r>
            <a:r>
              <a:rPr lang="en-US" dirty="0" err="1" smtClean="0"/>
              <a:t>ntp</a:t>
            </a:r>
            <a:r>
              <a:rPr lang="en-US" dirty="0"/>
              <a:t>"</a:t>
            </a:r>
            <a:r>
              <a:rPr lang="en-US" dirty="0" smtClean="0"/>
              <a:t> is enabled (start on reboot) and started.</a:t>
            </a:r>
            <a:endParaRPr lang="en-US" dirty="0"/>
          </a:p>
        </p:txBody>
      </p:sp>
      <p:sp>
        <p:nvSpPr>
          <p:cNvPr id="10"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resources.html#service</a:t>
            </a:r>
            <a:endParaRPr lang="en-US" sz="1800" dirty="0">
              <a:cs typeface="Inconsolata"/>
            </a:endParaRPr>
          </a:p>
        </p:txBody>
      </p:sp>
    </p:spTree>
    <p:extLst>
      <p:ext uri="{BB962C8B-B14F-4D97-AF65-F5344CB8AC3E}">
        <p14:creationId xmlns:p14="http://schemas.microsoft.com/office/powerpoint/2010/main" val="372441324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err="1"/>
              <a:t>etc</a:t>
            </a:r>
            <a:r>
              <a:rPr lang="en-US" dirty="0"/>
              <a:t>/</a:t>
            </a:r>
            <a:r>
              <a:rPr lang="en-US" dirty="0" err="1"/>
              <a:t>motd</a:t>
            </a:r>
            <a:r>
              <a:rPr lang="en-US" dirty="0"/>
              <a:t>" do</a:t>
            </a:r>
          </a:p>
          <a:p>
            <a:r>
              <a:rPr lang="en-US" dirty="0"/>
              <a:t>  content "This company is the property ..."</a:t>
            </a:r>
          </a:p>
          <a:p>
            <a:r>
              <a:rPr lang="en-US" dirty="0"/>
              <a:t>end</a:t>
            </a:r>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created with content </a:t>
            </a:r>
            <a:r>
              <a:rPr lang="en-US" dirty="0"/>
              <a:t>"This company is the property ..."</a:t>
            </a:r>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4131630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File</a:t>
            </a:r>
            <a:endParaRPr lang="en-US" dirty="0"/>
          </a:p>
        </p:txBody>
      </p:sp>
      <p:sp>
        <p:nvSpPr>
          <p:cNvPr id="3" name="Content Placeholder 2"/>
          <p:cNvSpPr>
            <a:spLocks noGrp="1"/>
          </p:cNvSpPr>
          <p:nvPr>
            <p:ph sz="quarter" idx="10"/>
          </p:nvPr>
        </p:nvSpPr>
        <p:spPr/>
        <p:txBody>
          <a:bodyPr/>
          <a:lstStyle/>
          <a:p>
            <a:r>
              <a:rPr lang="en-US" dirty="0"/>
              <a:t>file </a:t>
            </a:r>
            <a:r>
              <a:rPr lang="en-US" dirty="0" smtClean="0"/>
              <a:t>"/</a:t>
            </a:r>
            <a:r>
              <a:rPr lang="en-US" dirty="0" err="1"/>
              <a:t>etc</a:t>
            </a:r>
            <a:r>
              <a:rPr lang="en-US" dirty="0"/>
              <a:t>/</a:t>
            </a:r>
            <a:r>
              <a:rPr lang="en-US" dirty="0" err="1"/>
              <a:t>motd</a:t>
            </a:r>
            <a:r>
              <a:rPr lang="en-US" dirty="0"/>
              <a:t>" do</a:t>
            </a:r>
          </a:p>
          <a:p>
            <a:r>
              <a:rPr lang="en-US" dirty="0"/>
              <a:t> </a:t>
            </a:r>
            <a:r>
              <a:rPr lang="en-US" dirty="0" smtClean="0"/>
              <a:t> action :delete</a:t>
            </a:r>
            <a:endParaRPr lang="en-US" dirty="0"/>
          </a:p>
          <a:p>
            <a:r>
              <a:rPr lang="en-US" dirty="0" smtClean="0"/>
              <a:t>end</a:t>
            </a:r>
            <a:endParaRPr lang="en-US" dirty="0"/>
          </a:p>
        </p:txBody>
      </p:sp>
      <p:sp>
        <p:nvSpPr>
          <p:cNvPr id="4" name="Content Placeholder 3"/>
          <p:cNvSpPr>
            <a:spLocks noGrp="1"/>
          </p:cNvSpPr>
          <p:nvPr>
            <p:ph sz="quarter" idx="12"/>
          </p:nvPr>
        </p:nvSpPr>
        <p:spPr/>
        <p:txBody>
          <a:bodyPr/>
          <a:lstStyle/>
          <a:p>
            <a:r>
              <a:rPr lang="en-US" dirty="0" smtClean="0"/>
              <a:t>The file name "/</a:t>
            </a:r>
            <a:r>
              <a:rPr lang="en-US" dirty="0" err="1" smtClean="0"/>
              <a:t>etc</a:t>
            </a:r>
            <a:r>
              <a:rPr lang="en-US" dirty="0" smtClean="0"/>
              <a:t>/</a:t>
            </a:r>
            <a:r>
              <a:rPr lang="en-US" dirty="0" err="1" smtClean="0"/>
              <a:t>motd</a:t>
            </a:r>
            <a:r>
              <a:rPr lang="en-US" dirty="0" smtClean="0"/>
              <a:t>" is deleted.</a:t>
            </a:r>
            <a:endParaRPr lang="en-US" dirty="0"/>
          </a:p>
          <a:p>
            <a:endParaRPr lang="en-US" dirty="0"/>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5403674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Let's try out execute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6" name="Rectangle 5"/>
          <p:cNvSpPr/>
          <p:nvPr/>
        </p:nvSpPr>
        <p:spPr bwMode="auto">
          <a:xfrm>
            <a:off x="840425" y="242803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2687894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Installing nano</a:t>
            </a:r>
            <a:endParaRPr lang="en-US" dirty="0"/>
          </a:p>
        </p:txBody>
      </p:sp>
      <p:sp>
        <p:nvSpPr>
          <p:cNvPr id="3" name="Content Placeholder 2"/>
          <p:cNvSpPr>
            <a:spLocks noGrp="1"/>
          </p:cNvSpPr>
          <p:nvPr>
            <p:ph sz="quarter" idx="10"/>
          </p:nvPr>
        </p:nvSpPr>
        <p:spPr/>
        <p:txBody>
          <a:bodyPr>
            <a:noAutofit/>
          </a:bodyPr>
          <a:lstStyle/>
          <a:p>
            <a:r>
              <a:rPr lang="en-US" sz="1800" dirty="0"/>
              <a:t>Recipe: (chef-apply cookbook)::(chef-apply recipe)</a:t>
            </a:r>
          </a:p>
          <a:p>
            <a:r>
              <a:rPr lang="en-US" sz="1800" dirty="0"/>
              <a:t>  * </a:t>
            </a:r>
            <a:r>
              <a:rPr lang="en-US" sz="1800" dirty="0" err="1"/>
              <a:t>yum_package</a:t>
            </a:r>
            <a:r>
              <a:rPr lang="en-US" sz="1800" dirty="0"/>
              <a:t>[nano] action install</a:t>
            </a:r>
          </a:p>
          <a:p>
            <a:r>
              <a:rPr lang="en-US" sz="1800" dirty="0"/>
              <a:t>    - install version 2.0.9-7.el6 of package nano</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-e "package 'nano'"</a:t>
            </a:r>
            <a:endParaRPr lang="en-US" dirty="0"/>
          </a:p>
        </p:txBody>
      </p:sp>
      <p:sp>
        <p:nvSpPr>
          <p:cNvPr id="6" name="Rectangle 5"/>
          <p:cNvSpPr/>
          <p:nvPr/>
        </p:nvSpPr>
        <p:spPr bwMode="auto">
          <a:xfrm>
            <a:off x="840425" y="2074381"/>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29499375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Welcome Email!</a:t>
            </a:r>
            <a:endParaRPr lang="en-US" dirty="0"/>
          </a:p>
        </p:txBody>
      </p:sp>
      <p:sp>
        <p:nvSpPr>
          <p:cNvPr id="3" name="Subtitle 2"/>
          <p:cNvSpPr>
            <a:spLocks noGrp="1"/>
          </p:cNvSpPr>
          <p:nvPr>
            <p:ph type="subTitle" idx="4294967295"/>
          </p:nvPr>
        </p:nvSpPr>
        <p:spPr>
          <a:xfrm>
            <a:off x="2260314" y="2629587"/>
            <a:ext cx="8230599" cy="3664597"/>
          </a:xfrm>
        </p:spPr>
        <p:txBody>
          <a:bodyPr>
            <a:noAutofit/>
          </a:bodyPr>
          <a:lstStyle/>
          <a:p>
            <a:pPr>
              <a:lnSpc>
                <a:spcPct val="120000"/>
              </a:lnSpc>
            </a:pPr>
            <a:r>
              <a:rPr lang="en-US" sz="2800" dirty="0" smtClean="0"/>
              <a:t> … listen, really sorry I didn't get a chance to finish setting up your workstation. There was another outage this morning!</a:t>
            </a:r>
          </a:p>
          <a:p>
            <a:pPr>
              <a:lnSpc>
                <a:spcPct val="120000"/>
              </a:lnSpc>
            </a:pPr>
            <a:endParaRPr lang="en-US" sz="2800" dirty="0"/>
          </a:p>
          <a:p>
            <a:pPr>
              <a:lnSpc>
                <a:spcPct val="120000"/>
              </a:lnSpc>
            </a:pPr>
            <a:r>
              <a:rPr lang="en-US" sz="2800" dirty="0" smtClean="0"/>
              <a:t>Hey, also it would be awesome if you could test a </a:t>
            </a:r>
            <a:r>
              <a:rPr lang="en-US" sz="2800" dirty="0" err="1" smtClean="0"/>
              <a:t>config</a:t>
            </a:r>
            <a:r>
              <a:rPr lang="en-US" sz="2800" dirty="0" smtClean="0"/>
              <a:t> management tool to make it easier for the next few hires. Try </a:t>
            </a:r>
            <a:r>
              <a:rPr lang="en-US" sz="2800" dirty="0" smtClean="0">
                <a:latin typeface="Inconsolata"/>
                <a:cs typeface="Inconsolata"/>
              </a:rPr>
              <a:t>chef-apply</a:t>
            </a:r>
            <a:r>
              <a:rPr lang="en-US" sz="2800" dirty="0" smtClean="0"/>
              <a:t> when you log in …</a:t>
            </a:r>
          </a:p>
        </p:txBody>
      </p:sp>
    </p:spTree>
    <p:extLst>
      <p:ext uri="{BB962C8B-B14F-4D97-AF65-F5344CB8AC3E}">
        <p14:creationId xmlns:p14="http://schemas.microsoft.com/office/powerpoint/2010/main" val="19295059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Did I install nano?</a:t>
            </a:r>
            <a:endParaRPr lang="en-US" dirty="0"/>
          </a:p>
        </p:txBody>
      </p:sp>
      <p:sp>
        <p:nvSpPr>
          <p:cNvPr id="3" name="Content Placeholder 2"/>
          <p:cNvSpPr>
            <a:spLocks noGrp="1"/>
          </p:cNvSpPr>
          <p:nvPr>
            <p:ph sz="quarter" idx="10"/>
          </p:nvPr>
        </p:nvSpPr>
        <p:spPr/>
        <p:txBody>
          <a:bodyPr/>
          <a:lstStyle/>
          <a:p>
            <a:r>
              <a:rPr lang="en-US" dirty="0"/>
              <a:t>/bin/nano</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
        <p:nvSpPr>
          <p:cNvPr id="6" name="Rectangle 5"/>
          <p:cNvSpPr/>
          <p:nvPr/>
        </p:nvSpPr>
        <p:spPr bwMode="auto">
          <a:xfrm>
            <a:off x="840424" y="1744843"/>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7851924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23095260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a:t>
            </a:r>
            <a:r>
              <a:rPr lang="en-US" dirty="0" smtClean="0"/>
              <a:t>would happen if the </a:t>
            </a:r>
            <a:r>
              <a:rPr lang="en-US" dirty="0"/>
              <a:t>package </a:t>
            </a:r>
            <a:r>
              <a:rPr lang="en-US" dirty="0" smtClean="0"/>
              <a:t>were to become </a:t>
            </a:r>
            <a:r>
              <a:rPr lang="en-US" dirty="0"/>
              <a:t>uninstalled?</a:t>
            </a:r>
          </a:p>
        </p:txBody>
      </p:sp>
    </p:spTree>
    <p:extLst>
      <p:ext uri="{BB962C8B-B14F-4D97-AF65-F5344CB8AC3E}">
        <p14:creationId xmlns:p14="http://schemas.microsoft.com/office/powerpoint/2010/main" val="28016112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latin typeface="Inconsolata"/>
                <a:cs typeface="Inconsolata"/>
              </a:rPr>
              <a:t>chef</a:t>
            </a:r>
            <a:r>
              <a:rPr lang="en-US" dirty="0" smtClean="0">
                <a:latin typeface="Inconsolata"/>
                <a:cs typeface="Inconsolata"/>
              </a:rPr>
              <a:t>-apply</a:t>
            </a:r>
            <a:r>
              <a:rPr lang="en-US" dirty="0" smtClean="0"/>
              <a:t> takes </a:t>
            </a:r>
            <a:r>
              <a:rPr lang="en-US" dirty="0"/>
              <a:t>action only when it needs to. Think of it as test and repair. Chef looks at the current state of each resource and </a:t>
            </a:r>
            <a:r>
              <a:rPr lang="en-US" dirty="0" smtClean="0"/>
              <a:t>takes action </a:t>
            </a:r>
            <a:r>
              <a:rPr lang="en-US" dirty="0"/>
              <a:t>only when that resource is out of policy.</a:t>
            </a:r>
          </a:p>
        </p:txBody>
      </p:sp>
    </p:spTree>
    <p:extLst>
      <p:ext uri="{BB962C8B-B14F-4D97-AF65-F5344CB8AC3E}">
        <p14:creationId xmlns:p14="http://schemas.microsoft.com/office/powerpoint/2010/main" val="6971339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Group 4"/>
          <p:cNvGrpSpPr/>
          <p:nvPr/>
        </p:nvGrpSpPr>
        <p:grpSpPr>
          <a:xfrm>
            <a:off x="467789" y="377763"/>
            <a:ext cx="11324850" cy="6209929"/>
            <a:chOff x="3209422" y="3212796"/>
            <a:chExt cx="5370714" cy="3563457"/>
          </a:xfrm>
        </p:grpSpPr>
        <p:sp>
          <p:nvSpPr>
            <p:cNvPr id="6" name="Rectangle 20"/>
            <p:cNvSpPr>
              <a:spLocks/>
            </p:cNvSpPr>
            <p:nvPr/>
          </p:nvSpPr>
          <p:spPr bwMode="auto">
            <a:xfrm>
              <a:off x="4700281" y="3670195"/>
              <a:ext cx="238112" cy="211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
          <p:nvSpPr>
            <p:cNvPr id="7" name="Rectangle 21"/>
            <p:cNvSpPr>
              <a:spLocks/>
            </p:cNvSpPr>
            <p:nvPr/>
          </p:nvSpPr>
          <p:spPr bwMode="auto">
            <a:xfrm>
              <a:off x="6939949" y="3670196"/>
              <a:ext cx="186584" cy="211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8" name="Decision 7"/>
            <p:cNvSpPr/>
            <p:nvPr/>
          </p:nvSpPr>
          <p:spPr bwMode="auto">
            <a:xfrm>
              <a:off x="5235838" y="3370973"/>
              <a:ext cx="1317883" cy="1037181"/>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sz="1400" dirty="0">
                  <a:solidFill>
                    <a:srgbClr val="000000"/>
                  </a:solidFill>
                </a:rPr>
                <a:t>Is Resource </a:t>
              </a:r>
              <a:br>
                <a:rPr lang="en-US" sz="1400" dirty="0">
                  <a:solidFill>
                    <a:srgbClr val="000000"/>
                  </a:solidFill>
                </a:rPr>
              </a:br>
              <a:r>
                <a:rPr lang="en-US" sz="1400" dirty="0">
                  <a:solidFill>
                    <a:srgbClr val="000000"/>
                  </a:solidFill>
                </a:rPr>
                <a:t>in desired state</a:t>
              </a:r>
              <a:r>
                <a:rPr lang="en-US" sz="1400" dirty="0" smtClean="0">
                  <a:solidFill>
                    <a:srgbClr val="000000"/>
                  </a:solidFill>
                </a:rPr>
                <a:t>?</a:t>
              </a:r>
            </a:p>
            <a:p>
              <a:pPr algn="ctr" defTabSz="914099"/>
              <a:r>
                <a:rPr lang="en-US" sz="1400" dirty="0" smtClean="0">
                  <a:solidFill>
                    <a:srgbClr val="000000"/>
                  </a:solidFill>
                </a:rPr>
                <a:t>(test)</a:t>
              </a:r>
              <a:endParaRPr lang="en-US" sz="1400" dirty="0">
                <a:solidFill>
                  <a:srgbClr val="000000"/>
                </a:solidFill>
              </a:endParaRPr>
            </a:p>
          </p:txBody>
        </p:sp>
        <p:sp>
          <p:nvSpPr>
            <p:cNvPr id="9" name="Process 8"/>
            <p:cNvSpPr/>
            <p:nvPr/>
          </p:nvSpPr>
          <p:spPr bwMode="auto">
            <a:xfrm>
              <a:off x="3209422" y="4062149"/>
              <a:ext cx="1175636" cy="49169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Do Nothing</a:t>
              </a:r>
            </a:p>
          </p:txBody>
        </p:sp>
        <p:sp>
          <p:nvSpPr>
            <p:cNvPr id="10" name="Process 9"/>
            <p:cNvSpPr/>
            <p:nvPr/>
          </p:nvSpPr>
          <p:spPr bwMode="auto">
            <a:xfrm>
              <a:off x="7404500" y="4062149"/>
              <a:ext cx="1175636" cy="49169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Bring resource to desired </a:t>
              </a:r>
              <a:r>
                <a:rPr lang="en-US" sz="1400" dirty="0" smtClean="0">
                  <a:solidFill>
                    <a:srgbClr val="000000"/>
                  </a:solidFill>
                </a:rPr>
                <a:t>state</a:t>
              </a:r>
            </a:p>
            <a:p>
              <a:pPr algn="ctr" defTabSz="914099"/>
              <a:r>
                <a:rPr lang="en-US" sz="1400" dirty="0" smtClean="0">
                  <a:solidFill>
                    <a:srgbClr val="000000"/>
                  </a:solidFill>
                </a:rPr>
                <a:t>(repair)</a:t>
              </a:r>
              <a:endParaRPr lang="en-US" sz="1400" dirty="0">
                <a:solidFill>
                  <a:srgbClr val="000000"/>
                </a:solidFill>
              </a:endParaRPr>
            </a:p>
          </p:txBody>
        </p:sp>
        <p:cxnSp>
          <p:nvCxnSpPr>
            <p:cNvPr id="11" name="Elbow Connector 10"/>
            <p:cNvCxnSpPr>
              <a:stCxn id="8" idx="1"/>
              <a:endCxn id="9" idx="0"/>
            </p:cNvCxnSpPr>
            <p:nvPr/>
          </p:nvCxnSpPr>
          <p:spPr>
            <a:xfrm rot="10800000" flipV="1">
              <a:off x="3797240" y="3889563"/>
              <a:ext cx="1438598" cy="172585"/>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2" name="Elbow Connector 11"/>
            <p:cNvCxnSpPr>
              <a:stCxn id="8" idx="3"/>
              <a:endCxn id="10" idx="0"/>
            </p:cNvCxnSpPr>
            <p:nvPr/>
          </p:nvCxnSpPr>
          <p:spPr>
            <a:xfrm>
              <a:off x="6553721" y="3889564"/>
              <a:ext cx="1438597" cy="172585"/>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3" name="Elbow Connector 12"/>
            <p:cNvCxnSpPr>
              <a:stCxn id="9" idx="2"/>
              <a:endCxn id="17" idx="0"/>
            </p:cNvCxnSpPr>
            <p:nvPr/>
          </p:nvCxnSpPr>
          <p:spPr>
            <a:xfrm rot="16200000" flipH="1">
              <a:off x="4624528" y="3726560"/>
              <a:ext cx="442965" cy="2097540"/>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14" name="Elbow Connector 13"/>
            <p:cNvCxnSpPr>
              <a:stCxn id="10" idx="2"/>
              <a:endCxn id="17" idx="0"/>
            </p:cNvCxnSpPr>
            <p:nvPr/>
          </p:nvCxnSpPr>
          <p:spPr>
            <a:xfrm rot="5400000">
              <a:off x="6722067" y="3726561"/>
              <a:ext cx="442965" cy="2097538"/>
            </a:xfrm>
            <a:prstGeom prst="bentConnector3">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sp>
          <p:nvSpPr>
            <p:cNvPr id="16" name="Rectangle 21"/>
            <p:cNvSpPr>
              <a:spLocks/>
            </p:cNvSpPr>
            <p:nvPr/>
          </p:nvSpPr>
          <p:spPr bwMode="auto">
            <a:xfrm>
              <a:off x="6939949" y="5277082"/>
              <a:ext cx="186584" cy="21193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r>
                <a:rPr lang="en-US" sz="2400" dirty="0">
                  <a:ea typeface="ＭＳ Ｐゴシック" charset="0"/>
                  <a:cs typeface="Gill Sans" charset="0"/>
                </a:rPr>
                <a:t>No</a:t>
              </a:r>
            </a:p>
          </p:txBody>
        </p:sp>
        <p:sp>
          <p:nvSpPr>
            <p:cNvPr id="17" name="Decision 16"/>
            <p:cNvSpPr/>
            <p:nvPr/>
          </p:nvSpPr>
          <p:spPr bwMode="auto">
            <a:xfrm>
              <a:off x="5235838" y="4996813"/>
              <a:ext cx="1317883" cy="1037181"/>
            </a:xfrm>
            <a:prstGeom prst="flowChartDecision">
              <a:avLst/>
            </a:prstGeom>
            <a:solidFill>
              <a:schemeClr val="accent6">
                <a:alpha val="50000"/>
              </a:schemeClr>
            </a:solidFill>
            <a:ln>
              <a:solidFill>
                <a:schemeClr val="accent1"/>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1" compatLnSpc="1">
              <a:prstTxWarp prst="textNoShape">
                <a:avLst/>
              </a:prstTxWarp>
            </a:bodyPr>
            <a:lstStyle/>
            <a:p>
              <a:pPr algn="ctr" defTabSz="914099"/>
              <a:r>
                <a:rPr lang="en-US" sz="1400" dirty="0">
                  <a:solidFill>
                    <a:srgbClr val="000000"/>
                  </a:solidFill>
                </a:rPr>
                <a:t>Is Resource </a:t>
              </a:r>
              <a:br>
                <a:rPr lang="en-US" sz="1400" dirty="0">
                  <a:solidFill>
                    <a:srgbClr val="000000"/>
                  </a:solidFill>
                </a:rPr>
              </a:br>
              <a:r>
                <a:rPr lang="en-US" sz="1400" dirty="0">
                  <a:solidFill>
                    <a:srgbClr val="000000"/>
                  </a:solidFill>
                </a:rPr>
                <a:t>in desired state?</a:t>
              </a:r>
            </a:p>
            <a:p>
              <a:pPr algn="ctr" defTabSz="914099"/>
              <a:r>
                <a:rPr lang="en-US" sz="1400" dirty="0">
                  <a:solidFill>
                    <a:srgbClr val="000000"/>
                  </a:solidFill>
                </a:rPr>
                <a:t>(test)</a:t>
              </a:r>
            </a:p>
          </p:txBody>
        </p:sp>
        <p:sp>
          <p:nvSpPr>
            <p:cNvPr id="18" name="Process 17"/>
            <p:cNvSpPr/>
            <p:nvPr/>
          </p:nvSpPr>
          <p:spPr bwMode="auto">
            <a:xfrm>
              <a:off x="3209422" y="5754328"/>
              <a:ext cx="1175636" cy="49169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Do Nothing</a:t>
              </a:r>
            </a:p>
          </p:txBody>
        </p:sp>
        <p:sp>
          <p:nvSpPr>
            <p:cNvPr id="19" name="Process 18"/>
            <p:cNvSpPr/>
            <p:nvPr/>
          </p:nvSpPr>
          <p:spPr bwMode="auto">
            <a:xfrm>
              <a:off x="7404500" y="5754328"/>
              <a:ext cx="1175636" cy="491699"/>
            </a:xfrm>
            <a:prstGeom prst="flowChartProcess">
              <a:avLst/>
            </a:prstGeom>
            <a:solidFill>
              <a:srgbClr val="3366FF">
                <a:alpha val="50000"/>
              </a:srgbClr>
            </a:solidFill>
            <a:ln>
              <a:solidFill>
                <a:srgbClr val="0000FF"/>
              </a:solid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0" tIns="0" rIns="0" bIns="0" numCol="1" rtlCol="0" anchor="ctr" anchorCtr="0" compatLnSpc="1">
              <a:prstTxWarp prst="textNoShape">
                <a:avLst/>
              </a:prstTxWarp>
            </a:bodyPr>
            <a:lstStyle/>
            <a:p>
              <a:pPr algn="ctr" defTabSz="914099"/>
              <a:r>
                <a:rPr lang="en-US" sz="1400" dirty="0">
                  <a:solidFill>
                    <a:srgbClr val="000000"/>
                  </a:solidFill>
                </a:rPr>
                <a:t>Bring resource to desired state</a:t>
              </a:r>
            </a:p>
            <a:p>
              <a:pPr algn="ctr" defTabSz="914099"/>
              <a:r>
                <a:rPr lang="en-US" sz="1400" dirty="0">
                  <a:solidFill>
                    <a:srgbClr val="000000"/>
                  </a:solidFill>
                </a:rPr>
                <a:t>(repair)</a:t>
              </a:r>
            </a:p>
          </p:txBody>
        </p:sp>
        <p:cxnSp>
          <p:nvCxnSpPr>
            <p:cNvPr id="20" name="Elbow Connector 19"/>
            <p:cNvCxnSpPr>
              <a:stCxn id="17" idx="1"/>
              <a:endCxn id="18" idx="0"/>
            </p:cNvCxnSpPr>
            <p:nvPr/>
          </p:nvCxnSpPr>
          <p:spPr>
            <a:xfrm rot="10800000" flipV="1">
              <a:off x="3797240" y="5515404"/>
              <a:ext cx="1438598" cy="238924"/>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1" name="Elbow Connector 20"/>
            <p:cNvCxnSpPr>
              <a:stCxn id="17" idx="3"/>
              <a:endCxn id="19" idx="0"/>
            </p:cNvCxnSpPr>
            <p:nvPr/>
          </p:nvCxnSpPr>
          <p:spPr>
            <a:xfrm>
              <a:off x="6553721" y="5515404"/>
              <a:ext cx="1438597" cy="238924"/>
            </a:xfrm>
            <a:prstGeom prst="bentConnector2">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2" name="Elbow Connector 21"/>
            <p:cNvCxnSpPr>
              <a:stCxn id="18" idx="2"/>
            </p:cNvCxnSpPr>
            <p:nvPr/>
          </p:nvCxnSpPr>
          <p:spPr>
            <a:xfrm rot="16200000" flipH="1">
              <a:off x="4585841" y="5457426"/>
              <a:ext cx="530226" cy="2107428"/>
            </a:xfrm>
            <a:prstGeom prst="bentConnector3">
              <a:avLst>
                <a:gd name="adj1" fmla="val 50000"/>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3" name="Elbow Connector 22"/>
            <p:cNvCxnSpPr>
              <a:stCxn id="19" idx="2"/>
            </p:cNvCxnSpPr>
            <p:nvPr/>
          </p:nvCxnSpPr>
          <p:spPr>
            <a:xfrm rot="5400000">
              <a:off x="6683380" y="5467315"/>
              <a:ext cx="530226" cy="2087650"/>
            </a:xfrm>
            <a:prstGeom prst="bentConnector3">
              <a:avLst>
                <a:gd name="adj1" fmla="val 50000"/>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cxnSp>
          <p:nvCxnSpPr>
            <p:cNvPr id="25" name="Straight Arrow Connector 24"/>
            <p:cNvCxnSpPr/>
            <p:nvPr/>
          </p:nvCxnSpPr>
          <p:spPr>
            <a:xfrm>
              <a:off x="5890180" y="3212796"/>
              <a:ext cx="0" cy="169347"/>
            </a:xfrm>
            <a:prstGeom prst="straightConnector1">
              <a:avLst/>
            </a:prstGeom>
            <a:ln>
              <a:solidFill>
                <a:schemeClr val="tx1"/>
              </a:solidFill>
              <a:tailEnd type="arrow"/>
            </a:ln>
          </p:spPr>
          <p:style>
            <a:lnRef idx="2">
              <a:schemeClr val="accent1"/>
            </a:lnRef>
            <a:fillRef idx="0">
              <a:schemeClr val="accent1"/>
            </a:fillRef>
            <a:effectRef idx="1">
              <a:schemeClr val="accent1"/>
            </a:effectRef>
            <a:fontRef idx="minor">
              <a:schemeClr val="tx1"/>
            </a:fontRef>
          </p:style>
        </p:cxnSp>
      </p:grpSp>
      <p:sp>
        <p:nvSpPr>
          <p:cNvPr id="26" name="Rectangle 20"/>
          <p:cNvSpPr>
            <a:spLocks/>
          </p:cNvSpPr>
          <p:nvPr/>
        </p:nvSpPr>
        <p:spPr bwMode="auto">
          <a:xfrm>
            <a:off x="3611132" y="3891221"/>
            <a:ext cx="502090" cy="3693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cap="flat">
                <a:solidFill>
                  <a:schemeClr val="tx1"/>
                </a:solidFill>
                <a:miter lim="800000"/>
                <a:headEnd type="none" w="med" len="med"/>
                <a:tailEnd type="none" w="med" len="med"/>
              </a14:hiddenLine>
            </a:ext>
          </a:extLst>
        </p:spPr>
        <p:txBody>
          <a:bodyPr wrap="none" lIns="0" tIns="0" rIns="0" bIns="0" anchor="ctr">
            <a:spAutoFit/>
          </a:bodyPr>
          <a:lstStyle/>
          <a:p>
            <a:pPr algn="ctr"/>
            <a:r>
              <a:rPr lang="en-US" sz="2400" dirty="0">
                <a:ea typeface="ＭＳ Ｐゴシック" charset="0"/>
                <a:cs typeface="Gill Sans" charset="0"/>
              </a:rPr>
              <a:t>Yes</a:t>
            </a:r>
            <a:endParaRPr lang="en-US" sz="800" dirty="0">
              <a:ea typeface="ＭＳ Ｐゴシック" charset="0"/>
              <a:cs typeface="Gill Sans" charset="0"/>
            </a:endParaRPr>
          </a:p>
        </p:txBody>
      </p:sp>
    </p:spTree>
    <p:extLst>
      <p:ext uri="{BB962C8B-B14F-4D97-AF65-F5344CB8AC3E}">
        <p14:creationId xmlns:p14="http://schemas.microsoft.com/office/powerpoint/2010/main" val="4220231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Hello, World?</a:t>
            </a:r>
            <a:endParaRPr lang="en-US" dirty="0"/>
          </a:p>
        </p:txBody>
      </p:sp>
      <p:sp>
        <p:nvSpPr>
          <p:cNvPr id="3" name="Text Placeholder 2"/>
          <p:cNvSpPr>
            <a:spLocks noGrp="1"/>
          </p:cNvSpPr>
          <p:nvPr>
            <p:ph type="body" sz="quarter" idx="10"/>
          </p:nvPr>
        </p:nvSpPr>
        <p:spPr/>
        <p:txBody>
          <a:bodyPr/>
          <a:lstStyle/>
          <a:p>
            <a:r>
              <a:rPr lang="en-US" dirty="0" smtClean="0"/>
              <a:t>Create a recipe file that defines the policy: </a:t>
            </a:r>
          </a:p>
          <a:p>
            <a:r>
              <a:rPr lang="en-US" dirty="0" smtClean="0">
                <a:latin typeface="Inconsolata"/>
                <a:cs typeface="Inconsolata"/>
              </a:rPr>
              <a:t>The file named "</a:t>
            </a:r>
            <a:r>
              <a:rPr lang="en-US" dirty="0" err="1" smtClean="0">
                <a:latin typeface="Inconsolata"/>
                <a:cs typeface="Inconsolata"/>
              </a:rPr>
              <a:t>hello.txt</a:t>
            </a:r>
            <a:r>
              <a:rPr lang="en-US" dirty="0" smtClean="0">
                <a:latin typeface="Inconsolata"/>
                <a:cs typeface="Inconsolata"/>
              </a:rPr>
              <a:t>" is created with the content "Hello, world!".</a:t>
            </a:r>
          </a:p>
          <a:p>
            <a:pPr marL="342900" indent="-342900">
              <a:buFont typeface="+mj-lt"/>
              <a:buAutoNum type="arabicPeriod"/>
            </a:pPr>
            <a:endParaRPr lang="en-US" dirty="0" smtClean="0"/>
          </a:p>
          <a:p>
            <a:pPr marL="342900" indent="-342900">
              <a:buFont typeface="+mj-lt"/>
              <a:buAutoNum type="arabicPeriod"/>
            </a:pPr>
            <a:endParaRPr lang="en-US" dirty="0"/>
          </a:p>
        </p:txBody>
      </p:sp>
      <p:sp>
        <p:nvSpPr>
          <p:cNvPr id="4" name="Content Placeholder 3"/>
          <p:cNvSpPr>
            <a:spLocks noGrp="1"/>
          </p:cNvSpPr>
          <p:nvPr>
            <p:ph sz="quarter" idx="11"/>
          </p:nvPr>
        </p:nvSpPr>
        <p:spPr/>
        <p:txBody>
          <a:bodyPr>
            <a:normAutofit fontScale="92500"/>
          </a:bodyPr>
          <a:lstStyle/>
          <a:p>
            <a:r>
              <a:rPr lang="en-US" dirty="0" smtClean="0"/>
              <a:t>I heard Chef is written in Ruby. If that's the case its required that we write a quick "Hello, world!" application.</a:t>
            </a:r>
            <a:endParaRPr lang="en-US" dirty="0"/>
          </a:p>
        </p:txBody>
      </p:sp>
    </p:spTree>
    <p:extLst>
      <p:ext uri="{BB962C8B-B14F-4D97-AF65-F5344CB8AC3E}">
        <p14:creationId xmlns:p14="http://schemas.microsoft.com/office/powerpoint/2010/main" val="12928357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Creating a recipe file named </a:t>
            </a:r>
            <a:r>
              <a:rPr lang="en-US" dirty="0" err="1" smtClean="0"/>
              <a:t>hello.rb</a:t>
            </a:r>
            <a:endParaRPr lang="en-US" dirty="0"/>
          </a:p>
        </p:txBody>
      </p:sp>
      <p:sp>
        <p:nvSpPr>
          <p:cNvPr id="3" name="Content Placeholder 2"/>
          <p:cNvSpPr>
            <a:spLocks noGrp="1"/>
          </p:cNvSpPr>
          <p:nvPr>
            <p:ph sz="quarter" idx="10"/>
          </p:nvPr>
        </p:nvSpPr>
        <p:spPr/>
        <p:txBody>
          <a:bodyPr/>
          <a:lstStyle/>
          <a:p>
            <a:r>
              <a:rPr lang="en-US" dirty="0" smtClean="0"/>
              <a:t>file "</a:t>
            </a:r>
            <a:r>
              <a:rPr lang="en-US" dirty="0" err="1" smtClean="0"/>
              <a:t>hello.txt</a:t>
            </a:r>
            <a:r>
              <a:rPr lang="en-US" dirty="0" smtClean="0"/>
              <a:t>" do</a:t>
            </a:r>
          </a:p>
          <a:p>
            <a:r>
              <a:rPr lang="en-US" dirty="0" smtClean="0"/>
              <a:t>  content "Hello, world!"</a:t>
            </a:r>
            <a:endParaRPr lang="en-US" dirty="0"/>
          </a:p>
          <a:p>
            <a:r>
              <a:rPr lang="en-US" dirty="0" smtClean="0"/>
              <a:t>end</a:t>
            </a:r>
            <a:endParaRPr lang="en-US" dirty="0"/>
          </a:p>
        </p:txBody>
      </p:sp>
      <p:sp>
        <p:nvSpPr>
          <p:cNvPr id="4" name="Text Placeholder 3"/>
          <p:cNvSpPr>
            <a:spLocks noGrp="1"/>
          </p:cNvSpPr>
          <p:nvPr>
            <p:ph type="body" sz="quarter" idx="11"/>
          </p:nvPr>
        </p:nvSpPr>
        <p:spPr/>
        <p:txBody>
          <a:bodyPr anchor="ctr">
            <a:noAutofit/>
          </a:bodyPr>
          <a:lstStyle/>
          <a:p>
            <a:pPr>
              <a:lnSpc>
                <a:spcPct val="120000"/>
              </a:lnSpc>
              <a:spcBef>
                <a:spcPts val="0"/>
              </a:spcBef>
            </a:pPr>
            <a:r>
              <a:rPr lang="en-US" sz="2800" dirty="0" err="1" smtClean="0"/>
              <a:t>hello.rb</a:t>
            </a:r>
            <a:endParaRPr lang="en-US" sz="2800" dirty="0"/>
          </a:p>
        </p:txBody>
      </p:sp>
      <p:sp>
        <p:nvSpPr>
          <p:cNvPr id="7" name="Content Placeholder 6"/>
          <p:cNvSpPr>
            <a:spLocks noGrp="1"/>
          </p:cNvSpPr>
          <p:nvPr>
            <p:ph sz="quarter" idx="12"/>
          </p:nvPr>
        </p:nvSpPr>
        <p:spPr/>
        <p:txBody>
          <a:bodyPr/>
          <a:lstStyle/>
          <a:p>
            <a:r>
              <a:rPr lang="en-US" dirty="0"/>
              <a:t>The file named "</a:t>
            </a:r>
            <a:r>
              <a:rPr lang="en-US" dirty="0" err="1"/>
              <a:t>hello.txt</a:t>
            </a:r>
            <a:r>
              <a:rPr lang="en-US" dirty="0"/>
              <a:t>" is created with the content "Hello, world!".</a:t>
            </a:r>
          </a:p>
        </p:txBody>
      </p:sp>
      <p:sp>
        <p:nvSpPr>
          <p:cNvPr id="6" name="Text Placeholder 13"/>
          <p:cNvSpPr>
            <a:spLocks noGrp="1"/>
          </p:cNvSpPr>
          <p:nvPr>
            <p:ph type="body" sz="quarter" idx="4294967295"/>
          </p:nvPr>
        </p:nvSpPr>
        <p:spPr>
          <a:xfrm>
            <a:off x="3193657" y="6400770"/>
            <a:ext cx="6337990" cy="457230"/>
          </a:xfrm>
        </p:spPr>
        <p:txBody>
          <a:bodyPr>
            <a:normAutofit/>
          </a:body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16737497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Can chef-apply run a recipe file?</a:t>
            </a:r>
            <a:endParaRPr lang="en-US" dirty="0"/>
          </a:p>
        </p:txBody>
      </p:sp>
      <p:sp>
        <p:nvSpPr>
          <p:cNvPr id="3" name="Content Placeholder 2"/>
          <p:cNvSpPr>
            <a:spLocks noGrp="1"/>
          </p:cNvSpPr>
          <p:nvPr>
            <p:ph sz="quarter" idx="10"/>
          </p:nvPr>
        </p:nvSpPr>
        <p:spPr/>
        <p:txBody>
          <a:bodyPr>
            <a:noAutofit/>
          </a:bodyPr>
          <a:lstStyle/>
          <a:p>
            <a:r>
              <a:rPr lang="en-US" sz="1800" dirty="0"/>
              <a:t>Usage: chef-apply [RECIPE_FILE] [-e RECIPE_TEXT] [-s]</a:t>
            </a:r>
          </a:p>
          <a:p>
            <a:r>
              <a:rPr lang="en-US" sz="1800" dirty="0"/>
              <a:t>        --[no-]color                 Use colored output, defaults to enabled</a:t>
            </a:r>
          </a:p>
          <a:p>
            <a:r>
              <a:rPr lang="en-US" sz="1800" dirty="0"/>
              <a:t>    -e, --execute RECIPE_TEXT        Execute resources supplied in a string</a:t>
            </a:r>
          </a:p>
          <a:p>
            <a:r>
              <a:rPr lang="en-US" sz="1800" dirty="0"/>
              <a:t>    -l, --</a:t>
            </a:r>
            <a:r>
              <a:rPr lang="en-US" sz="1800" dirty="0" err="1"/>
              <a:t>log_level</a:t>
            </a:r>
            <a:r>
              <a:rPr lang="en-US" sz="1800" dirty="0"/>
              <a:t> LEVEL            Set the log level (debug, info, warn, error, fatal)</a:t>
            </a:r>
          </a:p>
          <a:p>
            <a:r>
              <a:rPr lang="en-US" sz="1800" dirty="0"/>
              <a:t>    -s, --</a:t>
            </a:r>
            <a:r>
              <a:rPr lang="en-US" sz="1800" dirty="0" err="1"/>
              <a:t>stdin</a:t>
            </a:r>
            <a:r>
              <a:rPr lang="en-US" sz="1800" dirty="0"/>
              <a:t>                      Execute resources read from STDIN</a:t>
            </a:r>
          </a:p>
          <a:p>
            <a:r>
              <a:rPr lang="en-US" sz="1800" dirty="0"/>
              <a:t>    -v, --version                    Show chef version</a:t>
            </a:r>
          </a:p>
          <a:p>
            <a:r>
              <a:rPr lang="en-US" sz="1800" dirty="0"/>
              <a:t>    -W, --why-run                    Enable </a:t>
            </a:r>
            <a:r>
              <a:rPr lang="en-US" sz="1800" dirty="0" err="1"/>
              <a:t>whyrun</a:t>
            </a:r>
            <a:r>
              <a:rPr lang="en-US" sz="1800" dirty="0"/>
              <a:t> mode</a:t>
            </a:r>
          </a:p>
          <a:p>
            <a:r>
              <a:rPr lang="en-US" sz="1800" dirty="0"/>
              <a:t>    -h, --help                       Show this message</a:t>
            </a:r>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--help</a:t>
            </a:r>
            <a:endParaRPr lang="en-US" dirty="0"/>
          </a:p>
        </p:txBody>
      </p:sp>
      <p:sp>
        <p:nvSpPr>
          <p:cNvPr id="5" name="Rectangle 4"/>
          <p:cNvSpPr/>
          <p:nvPr/>
        </p:nvSpPr>
        <p:spPr bwMode="auto">
          <a:xfrm>
            <a:off x="840425" y="1732706"/>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5969174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Example: Applying a recipe file</a:t>
            </a:r>
            <a:endParaRPr lang="en-US" dirty="0"/>
          </a:p>
        </p:txBody>
      </p:sp>
      <p:sp>
        <p:nvSpPr>
          <p:cNvPr id="3" name="Content Placeholder 2"/>
          <p:cNvSpPr>
            <a:spLocks noGrp="1"/>
          </p:cNvSpPr>
          <p:nvPr>
            <p:ph sz="quarter" idx="10"/>
          </p:nvPr>
        </p:nvSpPr>
        <p:spPr/>
        <p:txBody>
          <a:bodyPr>
            <a:noAutofit/>
          </a:bodyPr>
          <a:lstStyle/>
          <a:p>
            <a:r>
              <a:rPr lang="en-US" dirty="0"/>
              <a:t>Recipe: (chef-apply cookbook)::(chef-apply recipe)</a:t>
            </a:r>
          </a:p>
          <a:p>
            <a:r>
              <a:rPr lang="en-US" dirty="0"/>
              <a:t>  * file[</a:t>
            </a:r>
            <a:r>
              <a:rPr lang="en-US" dirty="0" err="1"/>
              <a:t>hello.txt</a:t>
            </a:r>
            <a:r>
              <a:rPr lang="en-US" dirty="0"/>
              <a:t>] action create</a:t>
            </a:r>
          </a:p>
          <a:p>
            <a:r>
              <a:rPr lang="en-US" dirty="0"/>
              <a:t>    - create new file </a:t>
            </a:r>
            <a:r>
              <a:rPr lang="en-US" dirty="0" err="1"/>
              <a:t>hello.txt</a:t>
            </a:r>
            <a:endParaRPr lang="en-US" dirty="0"/>
          </a:p>
          <a:p>
            <a:r>
              <a:rPr lang="en-US" dirty="0"/>
              <a:t>    - update content in file </a:t>
            </a:r>
            <a:r>
              <a:rPr lang="en-US" dirty="0" err="1"/>
              <a:t>hello.txt</a:t>
            </a:r>
            <a:r>
              <a:rPr lang="en-US" dirty="0"/>
              <a:t> from none to 315f5b</a:t>
            </a:r>
          </a:p>
          <a:p>
            <a:r>
              <a:rPr lang="en-US" dirty="0"/>
              <a:t>    --- </a:t>
            </a:r>
            <a:r>
              <a:rPr lang="en-US" dirty="0" err="1"/>
              <a:t>hello.txt</a:t>
            </a:r>
            <a:r>
              <a:rPr lang="en-US" dirty="0"/>
              <a:t>	2015-02-07 04:12:56.303999953 -0500</a:t>
            </a:r>
          </a:p>
          <a:p>
            <a:r>
              <a:rPr lang="en-US" dirty="0"/>
              <a:t>    +++ ./.hello.txt20150207-7977-13mwgr5	2015-02-07 04:12:56.303999953 -0500</a:t>
            </a:r>
          </a:p>
          <a:p>
            <a:r>
              <a:rPr lang="en-US" dirty="0"/>
              <a:t>    @@ -1 +1,2 @@</a:t>
            </a:r>
          </a:p>
          <a:p>
            <a:r>
              <a:rPr lang="en-US" dirty="0"/>
              <a:t>    +Hello, world!</a:t>
            </a:r>
            <a:endParaRPr lang="en-US" sz="1800" dirty="0"/>
          </a:p>
        </p:txBody>
      </p:sp>
      <p:sp>
        <p:nvSpPr>
          <p:cNvPr id="4" name="Text Placeholder 3"/>
          <p:cNvSpPr>
            <a:spLocks noGrp="1"/>
          </p:cNvSpPr>
          <p:nvPr>
            <p:ph type="body" sz="quarter" idx="11"/>
          </p:nvPr>
        </p:nvSpPr>
        <p:spPr/>
        <p:txBody>
          <a:bodyPr>
            <a:normAutofit/>
          </a:bodyPr>
          <a:lstStyle/>
          <a:p>
            <a:r>
              <a:rPr lang="en-US" dirty="0" smtClean="0"/>
              <a:t>$ </a:t>
            </a:r>
            <a:r>
              <a:rPr lang="en-US" dirty="0" err="1" smtClean="0"/>
              <a:t>sudo</a:t>
            </a:r>
            <a:r>
              <a:rPr lang="en-US" dirty="0" smtClean="0"/>
              <a:t> chef-apply </a:t>
            </a:r>
            <a:r>
              <a:rPr lang="en-US" dirty="0" err="1" smtClean="0"/>
              <a:t>hello.rb</a:t>
            </a:r>
            <a:endParaRPr lang="en-US" dirty="0"/>
          </a:p>
        </p:txBody>
      </p:sp>
      <p:sp>
        <p:nvSpPr>
          <p:cNvPr id="5" name="Rectangle 4"/>
          <p:cNvSpPr/>
          <p:nvPr/>
        </p:nvSpPr>
        <p:spPr bwMode="auto">
          <a:xfrm>
            <a:off x="840493" y="2425517"/>
            <a:ext cx="10813469"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393738188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What does </a:t>
            </a:r>
            <a:r>
              <a:rPr lang="en-US" dirty="0" err="1" smtClean="0"/>
              <a:t>hello.txt</a:t>
            </a:r>
            <a:r>
              <a:rPr lang="en-US" dirty="0" smtClean="0"/>
              <a:t> say?</a:t>
            </a:r>
            <a:endParaRPr lang="en-US" dirty="0"/>
          </a:p>
        </p:txBody>
      </p:sp>
      <p:sp>
        <p:nvSpPr>
          <p:cNvPr id="3" name="Content Placeholder 2"/>
          <p:cNvSpPr>
            <a:spLocks noGrp="1"/>
          </p:cNvSpPr>
          <p:nvPr>
            <p:ph sz="quarter" idx="10"/>
          </p:nvPr>
        </p:nvSpPr>
        <p:spPr/>
        <p:txBody>
          <a:bodyPr/>
          <a:lstStyle/>
          <a:p>
            <a:r>
              <a:rPr lang="en-US" dirty="0" smtClean="0"/>
              <a:t>Hello, world!</a:t>
            </a:r>
            <a:endParaRPr lang="en-US" dirty="0"/>
          </a:p>
        </p:txBody>
      </p:sp>
      <p:sp>
        <p:nvSpPr>
          <p:cNvPr id="4" name="Text Placeholder 3"/>
          <p:cNvSpPr>
            <a:spLocks noGrp="1"/>
          </p:cNvSpPr>
          <p:nvPr>
            <p:ph type="body" sz="quarter" idx="11"/>
          </p:nvPr>
        </p:nvSpPr>
        <p:spPr/>
        <p:txBody>
          <a:bodyPr>
            <a:normAutofit/>
          </a:bodyPr>
          <a:lstStyle/>
          <a:p>
            <a:r>
              <a:rPr lang="en-US" dirty="0" smtClean="0"/>
              <a:t>$ cat </a:t>
            </a:r>
            <a:r>
              <a:rPr lang="en-US" dirty="0" err="1" smtClean="0"/>
              <a:t>hello.txt</a:t>
            </a:r>
            <a:endParaRPr lang="en-US" dirty="0"/>
          </a:p>
        </p:txBody>
      </p:sp>
      <p:sp>
        <p:nvSpPr>
          <p:cNvPr id="5" name="Rectangle 4"/>
          <p:cNvSpPr/>
          <p:nvPr/>
        </p:nvSpPr>
        <p:spPr bwMode="auto">
          <a:xfrm>
            <a:off x="840334" y="1736880"/>
            <a:ext cx="10822898" cy="429574"/>
          </a:xfrm>
          <a:prstGeom prst="rect">
            <a:avLst/>
          </a:prstGeom>
          <a:solidFill>
            <a:schemeClr val="accent1">
              <a:alpha val="40000"/>
            </a:schemeClr>
          </a:solidFill>
          <a:ln>
            <a:noFill/>
            <a:headEnd type="none" w="med" len="med"/>
            <a:tailEnd type="none" w="med" len="med"/>
          </a:ln>
          <a:effectLst/>
        </p:spPr>
        <p:style>
          <a:lnRef idx="1">
            <a:schemeClr val="accent4"/>
          </a:lnRef>
          <a:fillRef idx="3">
            <a:schemeClr val="accent4"/>
          </a:fillRef>
          <a:effectRef idx="2">
            <a:schemeClr val="accent4"/>
          </a:effectRef>
          <a:fontRef idx="minor">
            <a:schemeClr val="lt1"/>
          </a:fontRef>
        </p:style>
        <p:txBody>
          <a:bodyPr vert="horz" wrap="square" lIns="91436" tIns="45718" rIns="91436" bIns="45718" numCol="1" rtlCol="0" anchor="ctr" anchorCtr="0" compatLnSpc="1">
            <a:prstTxWarp prst="textNoShape">
              <a:avLst/>
            </a:prstTxWarp>
          </a:bodyPr>
          <a:lstStyle/>
          <a:p>
            <a:pPr algn="ctr" defTabSz="914099"/>
            <a:endParaRPr lang="en-US" sz="2400" dirty="0" err="1" smtClean="0">
              <a:gradFill>
                <a:gsLst>
                  <a:gs pos="0">
                    <a:srgbClr val="FFFFFF"/>
                  </a:gs>
                  <a:gs pos="100000">
                    <a:srgbClr val="FFFFFF"/>
                  </a:gs>
                </a:gsLst>
                <a:lin ang="5400000" scaled="0"/>
              </a:gradFill>
            </a:endParaRPr>
          </a:p>
        </p:txBody>
      </p:sp>
    </p:spTree>
    <p:extLst>
      <p:ext uri="{BB962C8B-B14F-4D97-AF65-F5344CB8AC3E}">
        <p14:creationId xmlns:p14="http://schemas.microsoft.com/office/powerpoint/2010/main" val="463248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How about an $EDITOR?</a:t>
            </a:r>
            <a:endParaRPr lang="en-US" dirty="0"/>
          </a:p>
        </p:txBody>
      </p:sp>
      <p:sp>
        <p:nvSpPr>
          <p:cNvPr id="3" name="Text Placeholder 2"/>
          <p:cNvSpPr>
            <a:spLocks noGrp="1"/>
          </p:cNvSpPr>
          <p:nvPr>
            <p:ph type="body" sz="quarter" idx="10"/>
          </p:nvPr>
        </p:nvSpPr>
        <p:spPr/>
        <p:txBody>
          <a:bodyPr>
            <a:normAutofit/>
          </a:bodyPr>
          <a:lstStyle/>
          <a:p>
            <a:r>
              <a:rPr lang="en-US" dirty="0" smtClean="0"/>
              <a:t>Install </a:t>
            </a:r>
            <a:r>
              <a:rPr lang="en-US" dirty="0"/>
              <a:t>a command-line text editor (</a:t>
            </a:r>
            <a:r>
              <a:rPr lang="en-US" dirty="0" smtClean="0"/>
              <a:t>i.e. emacs, nano, vim)</a:t>
            </a:r>
            <a:r>
              <a:rPr lang="en-US" dirty="0"/>
              <a:t>.</a:t>
            </a:r>
          </a:p>
          <a:p>
            <a:endParaRPr lang="en-US" dirty="0"/>
          </a:p>
          <a:p>
            <a:pPr marL="514350" indent="-514350">
              <a:buFont typeface="Wingdings" charset="2"/>
              <a:buChar char="q"/>
            </a:pPr>
            <a:r>
              <a:rPr lang="en-US" dirty="0"/>
              <a:t>Pick an editor</a:t>
            </a:r>
          </a:p>
          <a:p>
            <a:pPr marL="514350" indent="-514350">
              <a:buFont typeface="Wingdings" charset="2"/>
              <a:buChar char="q"/>
            </a:pPr>
            <a:r>
              <a:rPr lang="en-US" dirty="0"/>
              <a:t>Install </a:t>
            </a:r>
            <a:r>
              <a:rPr lang="en-US" dirty="0" smtClean="0"/>
              <a:t>the editor through </a:t>
            </a:r>
            <a:r>
              <a:rPr lang="en-US" dirty="0">
                <a:latin typeface="Inconsolata"/>
                <a:cs typeface="Inconsolata"/>
              </a:rPr>
              <a:t>chef-apply</a:t>
            </a:r>
          </a:p>
          <a:p>
            <a:endParaRPr lang="en-US" dirty="0"/>
          </a:p>
        </p:txBody>
      </p:sp>
      <p:sp>
        <p:nvSpPr>
          <p:cNvPr id="4" name="Content Placeholder 3"/>
          <p:cNvSpPr>
            <a:spLocks noGrp="1"/>
          </p:cNvSpPr>
          <p:nvPr>
            <p:ph sz="quarter" idx="11"/>
          </p:nvPr>
        </p:nvSpPr>
        <p:spPr>
          <a:xfrm>
            <a:off x="2263171" y="2597173"/>
            <a:ext cx="7773087" cy="1146175"/>
          </a:xfrm>
        </p:spPr>
        <p:txBody>
          <a:bodyPr/>
          <a:lstStyle/>
          <a:p>
            <a:r>
              <a:rPr lang="en-US" dirty="0"/>
              <a:t>Did </a:t>
            </a:r>
            <a:r>
              <a:rPr lang="en-US" dirty="0" smtClean="0"/>
              <a:t>she install </a:t>
            </a:r>
            <a:r>
              <a:rPr lang="en-US" dirty="0"/>
              <a:t>anything another than some Chef tools? Is that all I'll need</a:t>
            </a:r>
            <a:r>
              <a:rPr lang="en-US" dirty="0" smtClean="0"/>
              <a:t>?</a:t>
            </a:r>
            <a:endParaRPr lang="en-US" dirty="0"/>
          </a:p>
        </p:txBody>
      </p:sp>
    </p:spTree>
    <p:extLst>
      <p:ext uri="{BB962C8B-B14F-4D97-AF65-F5344CB8AC3E}">
        <p14:creationId xmlns:p14="http://schemas.microsoft.com/office/powerpoint/2010/main" val="29128031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pPr marL="514350" indent="-514350"/>
            <a:r>
              <a:rPr lang="en-US" dirty="0" smtClean="0"/>
              <a:t>Hello, world!</a:t>
            </a:r>
            <a:endParaRPr lang="en-US" dirty="0">
              <a:latin typeface="Inconsolata"/>
              <a:cs typeface="Inconsolata"/>
            </a:endParaRPr>
          </a:p>
        </p:txBody>
      </p:sp>
      <p:sp>
        <p:nvSpPr>
          <p:cNvPr id="3" name="Subtitle 2"/>
          <p:cNvSpPr>
            <a:spLocks noGrp="1"/>
          </p:cNvSpPr>
          <p:nvPr>
            <p:ph type="subTitle" idx="1"/>
          </p:nvPr>
        </p:nvSpPr>
        <p:spPr/>
        <p:txBody>
          <a:bodyPr/>
          <a:lstStyle/>
          <a:p>
            <a:r>
              <a:rPr lang="en-US" dirty="0" smtClean="0"/>
              <a:t>Use </a:t>
            </a:r>
            <a:r>
              <a:rPr lang="en-US" dirty="0" smtClean="0">
                <a:latin typeface="Inconsolata"/>
                <a:cs typeface="Inconsolata"/>
              </a:rPr>
              <a:t>chef</a:t>
            </a:r>
            <a:r>
              <a:rPr lang="en-US" dirty="0">
                <a:latin typeface="Inconsolata"/>
                <a:cs typeface="Inconsolata"/>
              </a:rPr>
              <a:t>-</a:t>
            </a:r>
            <a:r>
              <a:rPr lang="en-US" dirty="0" smtClean="0">
                <a:latin typeface="Inconsolata"/>
                <a:cs typeface="Inconsolata"/>
              </a:rPr>
              <a:t>apply </a:t>
            </a:r>
            <a:r>
              <a:rPr lang="en-US" dirty="0" smtClean="0"/>
              <a:t>to apply a recipe file named "</a:t>
            </a:r>
            <a:r>
              <a:rPr lang="en-US" dirty="0" err="1" smtClean="0"/>
              <a:t>hello.rb</a:t>
            </a:r>
            <a:r>
              <a:rPr lang="en-US" dirty="0" smtClean="0"/>
              <a:t>" that defines the policy:</a:t>
            </a:r>
          </a:p>
          <a:p>
            <a:endParaRPr lang="en-US" sz="2400" dirty="0"/>
          </a:p>
          <a:p>
            <a:r>
              <a:rPr lang="en-US" sz="2000" dirty="0" smtClean="0">
                <a:solidFill>
                  <a:schemeClr val="tx1"/>
                </a:solidFill>
              </a:rPr>
              <a:t>The </a:t>
            </a:r>
            <a:r>
              <a:rPr lang="en-US" sz="2000" dirty="0" smtClean="0">
                <a:solidFill>
                  <a:schemeClr val="tx1"/>
                </a:solidFill>
                <a:latin typeface="Inconsolata"/>
                <a:cs typeface="Inconsolata"/>
              </a:rPr>
              <a:t>file</a:t>
            </a:r>
            <a:r>
              <a:rPr lang="en-US" sz="2000" dirty="0" smtClean="0">
                <a:solidFill>
                  <a:schemeClr val="tx1"/>
                </a:solidFill>
              </a:rPr>
              <a:t> </a:t>
            </a:r>
            <a:r>
              <a:rPr lang="en-US" sz="2000" dirty="0">
                <a:solidFill>
                  <a:schemeClr val="tx1"/>
                </a:solidFill>
              </a:rPr>
              <a:t>named </a:t>
            </a:r>
            <a:r>
              <a:rPr lang="en-US" sz="2000" dirty="0">
                <a:solidFill>
                  <a:schemeClr val="tx1"/>
                </a:solidFill>
                <a:latin typeface="Inconsolata"/>
                <a:cs typeface="Inconsolata"/>
              </a:rPr>
              <a:t>"</a:t>
            </a:r>
            <a:r>
              <a:rPr lang="en-US" sz="2000" dirty="0" err="1">
                <a:solidFill>
                  <a:schemeClr val="tx1"/>
                </a:solidFill>
                <a:latin typeface="Inconsolata"/>
                <a:cs typeface="Inconsolata"/>
              </a:rPr>
              <a:t>hello.txt</a:t>
            </a:r>
            <a:r>
              <a:rPr lang="en-US" sz="2000" dirty="0">
                <a:solidFill>
                  <a:schemeClr val="tx1"/>
                </a:solidFill>
                <a:latin typeface="Inconsolata"/>
                <a:cs typeface="Inconsolata"/>
              </a:rPr>
              <a:t>"</a:t>
            </a:r>
            <a:r>
              <a:rPr lang="en-US" sz="2000" dirty="0">
                <a:solidFill>
                  <a:schemeClr val="tx1"/>
                </a:solidFill>
              </a:rPr>
              <a:t> is created with the </a:t>
            </a:r>
            <a:r>
              <a:rPr lang="en-US" sz="2000" dirty="0">
                <a:solidFill>
                  <a:schemeClr val="tx1"/>
                </a:solidFill>
                <a:latin typeface="Inconsolata"/>
                <a:cs typeface="Inconsolata"/>
              </a:rPr>
              <a:t>content</a:t>
            </a:r>
            <a:r>
              <a:rPr lang="en-US" sz="2000" dirty="0">
                <a:solidFill>
                  <a:schemeClr val="tx1"/>
                </a:solidFill>
              </a:rPr>
              <a:t> "Hello, world!".</a:t>
            </a:r>
          </a:p>
          <a:p>
            <a:endParaRPr lang="en-US" i="1" dirty="0" smtClean="0"/>
          </a:p>
        </p:txBody>
      </p:sp>
      <p:sp>
        <p:nvSpPr>
          <p:cNvPr id="4" name="Text Placeholder 13"/>
          <p:cNvSpPr txBox="1">
            <a:spLocks/>
          </p:cNvSpPr>
          <p:nvPr/>
        </p:nvSpPr>
        <p:spPr bwMode="white">
          <a:xfrm>
            <a:off x="3193657" y="6400770"/>
            <a:ext cx="6337990" cy="457230"/>
          </a:xfrm>
          <a:prstGeom prst="rect">
            <a:avLst/>
          </a:prstGeom>
        </p:spPr>
        <p:txBody>
          <a:bodyPr vert="horz" wrap="square" lIns="0" tIns="0" rIns="0" bIns="0" rtlCol="0">
            <a:normAutofit/>
          </a:bodyPr>
          <a:lstStyle>
            <a:lvl1pPr marL="0" indent="0" algn="l" defTabSz="914363" rtl="0" eaLnBrk="1" latinLnBrk="0" hangingPunct="1">
              <a:lnSpc>
                <a:spcPct val="100000"/>
              </a:lnSpc>
              <a:spcBef>
                <a:spcPts val="600"/>
              </a:spcBef>
              <a:buSzPct val="90000"/>
              <a:buFont typeface="Arial" pitchFamily="34" charset="0"/>
              <a:buNone/>
              <a:defRPr sz="3200" kern="1200" baseline="0">
                <a:solidFill>
                  <a:schemeClr val="accent3">
                    <a:lumMod val="50000"/>
                  </a:schemeClr>
                </a:solidFill>
                <a:latin typeface="+mn-lt"/>
                <a:ea typeface="+mn-ea"/>
                <a:cs typeface="+mn-cs"/>
              </a:defRPr>
            </a:lvl1pPr>
            <a:lvl2pPr marL="231775" indent="0" algn="l" defTabSz="914363" rtl="0" eaLnBrk="1" latinLnBrk="0" hangingPunct="1">
              <a:lnSpc>
                <a:spcPct val="100000"/>
              </a:lnSpc>
              <a:spcBef>
                <a:spcPts val="600"/>
              </a:spcBef>
              <a:buSzPct val="90000"/>
              <a:buFont typeface="Arial" pitchFamily="34" charset="0"/>
              <a:buNone/>
              <a:defRPr sz="2800" kern="1200" baseline="0">
                <a:solidFill>
                  <a:schemeClr val="accent3">
                    <a:lumMod val="50000"/>
                  </a:schemeClr>
                </a:solidFill>
                <a:latin typeface="+mn-lt"/>
                <a:ea typeface="+mn-ea"/>
                <a:cs typeface="+mn-cs"/>
              </a:defRPr>
            </a:lvl2pPr>
            <a:lvl3pPr marL="457200" indent="0" algn="l" defTabSz="914363" rtl="0" eaLnBrk="1" latinLnBrk="0" hangingPunct="1">
              <a:lnSpc>
                <a:spcPct val="100000"/>
              </a:lnSpc>
              <a:spcBef>
                <a:spcPts val="600"/>
              </a:spcBef>
              <a:buSzPct val="90000"/>
              <a:buFont typeface="Arial" pitchFamily="34" charset="0"/>
              <a:buNone/>
              <a:defRPr sz="2400" kern="1200" baseline="0">
                <a:solidFill>
                  <a:schemeClr val="accent3">
                    <a:lumMod val="50000"/>
                  </a:schemeClr>
                </a:solidFill>
                <a:latin typeface="+mn-lt"/>
                <a:ea typeface="+mn-ea"/>
                <a:cs typeface="+mn-cs"/>
              </a:defRPr>
            </a:lvl3pPr>
            <a:lvl4pPr marL="630238" indent="0" algn="l" defTabSz="914363" rtl="0" eaLnBrk="1" latinLnBrk="0" hangingPunct="1">
              <a:lnSpc>
                <a:spcPct val="100000"/>
              </a:lnSpc>
              <a:spcBef>
                <a:spcPts val="600"/>
              </a:spcBef>
              <a:buSzPct val="90000"/>
              <a:buFont typeface="Arial" pitchFamily="34" charset="0"/>
              <a:buNone/>
              <a:defRPr sz="2000" kern="1200" baseline="0">
                <a:solidFill>
                  <a:schemeClr val="accent3">
                    <a:lumMod val="50000"/>
                  </a:schemeClr>
                </a:solidFill>
                <a:latin typeface="+mn-lt"/>
                <a:ea typeface="+mn-ea"/>
                <a:cs typeface="+mn-cs"/>
              </a:defRPr>
            </a:lvl4pPr>
            <a:lvl5pPr marL="801687" indent="0" algn="l" defTabSz="914363" rtl="0" eaLnBrk="1" latinLnBrk="0" hangingPunct="1">
              <a:lnSpc>
                <a:spcPct val="100000"/>
              </a:lnSpc>
              <a:spcBef>
                <a:spcPts val="600"/>
              </a:spcBef>
              <a:buSzPct val="90000"/>
              <a:buFont typeface="Arial" pitchFamily="34" charset="0"/>
              <a:buNone/>
              <a:defRPr sz="1800" kern="1200" baseline="0">
                <a:solidFill>
                  <a:schemeClr val="accent3">
                    <a:lumMod val="50000"/>
                  </a:schemeClr>
                </a:solidFill>
                <a:latin typeface="+mn-lt"/>
                <a:ea typeface="+mn-ea"/>
                <a:cs typeface="+mn-cs"/>
              </a:defRPr>
            </a:lvl5pPr>
            <a:lvl6pPr marL="2514499"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681"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8863"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045" indent="-228591" algn="l" defTabSz="914363"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gn="ctr"/>
            <a:r>
              <a:rPr lang="en-US" sz="1800" dirty="0" smtClean="0">
                <a:cs typeface="Inconsolata"/>
              </a:rPr>
              <a:t>http://</a:t>
            </a:r>
            <a:r>
              <a:rPr lang="en-US" sz="1800" dirty="0" err="1" smtClean="0">
                <a:cs typeface="Inconsolata"/>
              </a:rPr>
              <a:t>docs.chef.io</a:t>
            </a:r>
            <a:r>
              <a:rPr lang="en-US" sz="1800" dirty="0" smtClean="0">
                <a:cs typeface="Inconsolata"/>
              </a:rPr>
              <a:t>/chef/</a:t>
            </a:r>
            <a:r>
              <a:rPr lang="en-US" sz="1800" dirty="0" err="1" smtClean="0">
                <a:cs typeface="Inconsolata"/>
              </a:rPr>
              <a:t>resources.html#file</a:t>
            </a:r>
            <a:endParaRPr lang="en-US" sz="1800" dirty="0">
              <a:cs typeface="Inconsolata"/>
            </a:endParaRPr>
          </a:p>
        </p:txBody>
      </p:sp>
    </p:spTree>
    <p:extLst>
      <p:ext uri="{BB962C8B-B14F-4D97-AF65-F5344CB8AC3E}">
        <p14:creationId xmlns:p14="http://schemas.microsoft.com/office/powerpoint/2010/main" val="39799713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smtClean="0"/>
              <a:t>What happens when I run the command again?</a:t>
            </a:r>
            <a:endParaRPr lang="en-US" dirty="0"/>
          </a:p>
        </p:txBody>
      </p:sp>
    </p:spTree>
    <p:extLst>
      <p:ext uri="{BB962C8B-B14F-4D97-AF65-F5344CB8AC3E}">
        <p14:creationId xmlns:p14="http://schemas.microsoft.com/office/powerpoint/2010/main" val="30186177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contents is modified?</a:t>
            </a:r>
          </a:p>
        </p:txBody>
      </p:sp>
    </p:spTree>
    <p:extLst>
      <p:ext uri="{BB962C8B-B14F-4D97-AF65-F5344CB8AC3E}">
        <p14:creationId xmlns:p14="http://schemas.microsoft.com/office/powerpoint/2010/main" val="356798297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is removed?</a:t>
            </a:r>
          </a:p>
        </p:txBody>
      </p:sp>
    </p:spTree>
    <p:extLst>
      <p:ext uri="{BB962C8B-B14F-4D97-AF65-F5344CB8AC3E}">
        <p14:creationId xmlns:p14="http://schemas.microsoft.com/office/powerpoint/2010/main" val="1825090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Test and Repair</a:t>
            </a:r>
            <a:endParaRPr lang="en-US" dirty="0"/>
          </a:p>
        </p:txBody>
      </p:sp>
      <p:sp>
        <p:nvSpPr>
          <p:cNvPr id="3" name="Subtitle 2"/>
          <p:cNvSpPr>
            <a:spLocks noGrp="1"/>
          </p:cNvSpPr>
          <p:nvPr>
            <p:ph type="subTitle" idx="1"/>
          </p:nvPr>
        </p:nvSpPr>
        <p:spPr/>
        <p:txBody>
          <a:bodyPr/>
          <a:lstStyle/>
          <a:p>
            <a:r>
              <a:rPr lang="en-US" dirty="0"/>
              <a:t>What happens when the file </a:t>
            </a:r>
            <a:r>
              <a:rPr lang="en-US" dirty="0" smtClean="0"/>
              <a:t>permissions (mode), owner, or group change?</a:t>
            </a:r>
          </a:p>
          <a:p>
            <a:endParaRPr lang="en-US" dirty="0"/>
          </a:p>
          <a:p>
            <a:r>
              <a:rPr lang="en-US" dirty="0" smtClean="0"/>
              <a:t>Have we defined a policy for these attributes? </a:t>
            </a:r>
            <a:endParaRPr lang="en-US" dirty="0"/>
          </a:p>
        </p:txBody>
      </p:sp>
    </p:spTree>
    <p:extLst>
      <p:ext uri="{BB962C8B-B14F-4D97-AF65-F5344CB8AC3E}">
        <p14:creationId xmlns:p14="http://schemas.microsoft.com/office/powerpoint/2010/main" val="1156982998"/>
      </p:ext>
    </p:extLst>
  </p:cSld>
  <p:clrMapOvr>
    <a:masterClrMapping/>
  </p:clrMapOvr>
  <mc:AlternateContent xmlns:mc="http://schemas.openxmlformats.org/markup-compatibility/2006">
    <mc:Choice xmlns:p14="http://schemas.microsoft.com/office/powerpoint/2010/main" Requires="p14">
      <p:transition spd="med" p14:dur="700">
        <p:fade/>
      </p:transition>
    </mc:Choice>
    <mc:Fallback>
      <p:transition xmlns:p14="http://schemas.microsoft.com/office/powerpoint/2010/main" spd="med">
        <p:fade/>
      </p:transition>
    </mc:Fallback>
  </mc:AlternateContent>
  <p:timing>
    <p:tnLst>
      <p:par>
        <p:cTn xmlns:p14="http://schemas.microsoft.com/office/powerpoint/2010/mai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40" name="TextBox 3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9963804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5" name="Straight Connector 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cxnSp>
        <p:nvCxnSpPr>
          <p:cNvPr id="12" name="Straight Connector 11"/>
          <p:cNvCxnSpPr/>
          <p:nvPr/>
        </p:nvCxnSpPr>
        <p:spPr>
          <a:xfrm>
            <a:off x="2654712" y="3146323"/>
            <a:ext cx="801731" cy="1893192"/>
          </a:xfrm>
          <a:prstGeom prst="line">
            <a:avLst/>
          </a:prstGeom>
          <a:ln>
            <a:solidFill>
              <a:schemeClr val="accent4"/>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30" name="TextBox 29"/>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30428850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7" name="Straight Connector 6"/>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18" name="Straight Connector 17"/>
          <p:cNvCxnSpPr/>
          <p:nvPr/>
        </p:nvCxnSpPr>
        <p:spPr>
          <a:xfrm>
            <a:off x="4041625" y="3138641"/>
            <a:ext cx="893854" cy="1844611"/>
          </a:xfrm>
          <a:prstGeom prst="line">
            <a:avLst/>
          </a:prstGeom>
          <a:ln>
            <a:solidFill>
              <a:schemeClr val="accent5"/>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cxnSp>
        <p:nvCxnSpPr>
          <p:cNvPr id="25" name="Straight Connector 24"/>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27" name="TextBox 26"/>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spTree>
    <p:extLst>
      <p:ext uri="{BB962C8B-B14F-4D97-AF65-F5344CB8AC3E}">
        <p14:creationId xmlns:p14="http://schemas.microsoft.com/office/powerpoint/2010/main" val="267376167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cxnSp>
        <p:nvCxnSpPr>
          <p:cNvPr id="19" name="Straight Connector 18"/>
          <p:cNvCxnSpPr/>
          <p:nvPr/>
        </p:nvCxnSpPr>
        <p:spPr>
          <a:xfrm>
            <a:off x="4671939" y="3615573"/>
            <a:ext cx="3003390" cy="1353522"/>
          </a:xfrm>
          <a:prstGeom prst="line">
            <a:avLst/>
          </a:prstGeom>
          <a:ln>
            <a:solidFill>
              <a:schemeClr val="accent6"/>
            </a:solidFill>
            <a:tailEnd type="triangle"/>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Tree>
    <p:extLst>
      <p:ext uri="{BB962C8B-B14F-4D97-AF65-F5344CB8AC3E}">
        <p14:creationId xmlns:p14="http://schemas.microsoft.com/office/powerpoint/2010/main" val="32774201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 Definition</a:t>
            </a:r>
            <a:endParaRPr lang="en-US" dirty="0"/>
          </a:p>
        </p:txBody>
      </p:sp>
      <p:sp>
        <p:nvSpPr>
          <p:cNvPr id="3" name="Subtitle 2"/>
          <p:cNvSpPr>
            <a:spLocks noGrp="1"/>
          </p:cNvSpPr>
          <p:nvPr>
            <p:ph type="subTitle" idx="1"/>
          </p:nvPr>
        </p:nvSpPr>
        <p:spPr/>
        <p:txBody>
          <a:bodyPr/>
          <a:lstStyle/>
          <a:p>
            <a:r>
              <a:rPr lang="en-US" dirty="0" smtClean="0">
                <a:latin typeface="Inconsolata"/>
                <a:cs typeface="Inconsolata"/>
              </a:rPr>
              <a:t>file "</a:t>
            </a:r>
            <a:r>
              <a:rPr lang="en-US" dirty="0" err="1" smtClean="0">
                <a:latin typeface="Inconsolata"/>
                <a:cs typeface="Inconsolata"/>
              </a:rPr>
              <a:t>hello.txt</a:t>
            </a:r>
            <a:r>
              <a:rPr lang="en-US" dirty="0" smtClean="0">
                <a:latin typeface="Inconsolata"/>
                <a:cs typeface="Inconsolata"/>
              </a:rPr>
              <a:t>" do</a:t>
            </a:r>
          </a:p>
          <a:p>
            <a:r>
              <a:rPr lang="en-US" dirty="0" smtClean="0">
                <a:latin typeface="Inconsolata"/>
                <a:cs typeface="Inconsolata"/>
              </a:rPr>
              <a:t>  source "Hello, world!"</a:t>
            </a:r>
            <a:endParaRPr lang="en-US" dirty="0">
              <a:latin typeface="Inconsolata"/>
              <a:cs typeface="Inconsolata"/>
            </a:endParaRPr>
          </a:p>
          <a:p>
            <a:r>
              <a:rPr lang="en-US" dirty="0" smtClean="0">
                <a:latin typeface="Inconsolata"/>
                <a:cs typeface="Inconsolata"/>
              </a:rPr>
              <a:t>end</a:t>
            </a:r>
            <a:endParaRPr lang="en-US" dirty="0">
              <a:latin typeface="Inconsolata"/>
              <a:cs typeface="Inconsolata"/>
            </a:endParaRPr>
          </a:p>
        </p:txBody>
      </p:sp>
      <p:cxnSp>
        <p:nvCxnSpPr>
          <p:cNvPr id="10" name="Straight Connector 9"/>
          <p:cNvCxnSpPr/>
          <p:nvPr/>
        </p:nvCxnSpPr>
        <p:spPr>
          <a:xfrm>
            <a:off x="2729382" y="3595899"/>
            <a:ext cx="3852120" cy="0"/>
          </a:xfrm>
          <a:prstGeom prst="line">
            <a:avLst/>
          </a:prstGeom>
          <a:ln>
            <a:solidFill>
              <a:schemeClr val="accent6"/>
            </a:solidFill>
          </a:ln>
        </p:spPr>
        <p:style>
          <a:lnRef idx="3">
            <a:schemeClr val="accent1"/>
          </a:lnRef>
          <a:fillRef idx="0">
            <a:schemeClr val="accent1"/>
          </a:fillRef>
          <a:effectRef idx="2">
            <a:schemeClr val="accent1"/>
          </a:effectRef>
          <a:fontRef idx="minor">
            <a:schemeClr val="tx1"/>
          </a:fontRef>
        </p:style>
      </p:cxnSp>
      <p:sp>
        <p:nvSpPr>
          <p:cNvPr id="20" name="TextBox 19"/>
          <p:cNvSpPr txBox="1"/>
          <p:nvPr/>
        </p:nvSpPr>
        <p:spPr bwMode="white">
          <a:xfrm>
            <a:off x="2539903" y="5497525"/>
            <a:ext cx="914400" cy="914400"/>
          </a:xfrm>
          <a:prstGeom prst="rect">
            <a:avLst/>
          </a:prstGeom>
        </p:spPr>
        <p:txBody>
          <a:bodyPr vert="horz" wrap="none" lIns="91440" tIns="91440" rIns="91440" bIns="91440" rtlCol="0">
            <a:normAutofit/>
          </a:bodyPr>
          <a:lstStyle/>
          <a:p>
            <a:endParaRPr lang="en-US" dirty="0" smtClean="0"/>
          </a:p>
        </p:txBody>
      </p:sp>
      <p:sp>
        <p:nvSpPr>
          <p:cNvPr id="28" name="TextBox 27"/>
          <p:cNvSpPr txBox="1"/>
          <p:nvPr/>
        </p:nvSpPr>
        <p:spPr bwMode="white">
          <a:xfrm>
            <a:off x="2605951" y="4996907"/>
            <a:ext cx="6980099" cy="914400"/>
          </a:xfrm>
          <a:prstGeom prst="rect">
            <a:avLst/>
          </a:prstGeom>
        </p:spPr>
        <p:txBody>
          <a:bodyPr vert="horz" wrap="none" lIns="91440" tIns="91440" rIns="91440" bIns="91440" rtlCol="0">
            <a:normAutofit/>
          </a:bodyPr>
          <a:lstStyle/>
          <a:p>
            <a:r>
              <a:rPr lang="en-US" dirty="0" smtClean="0"/>
              <a:t>The </a:t>
            </a:r>
            <a:r>
              <a:rPr lang="en-US" b="1" dirty="0" smtClean="0">
                <a:solidFill>
                  <a:schemeClr val="accent4"/>
                </a:solidFill>
              </a:rPr>
              <a:t>TYPE</a:t>
            </a:r>
            <a:r>
              <a:rPr lang="en-US" dirty="0" smtClean="0"/>
              <a:t> named </a:t>
            </a:r>
            <a:r>
              <a:rPr lang="en-US" b="1" dirty="0" smtClean="0">
                <a:solidFill>
                  <a:schemeClr val="accent5"/>
                </a:solidFill>
              </a:rPr>
              <a:t>NAME</a:t>
            </a:r>
            <a:r>
              <a:rPr lang="en-US" dirty="0" smtClean="0">
                <a:solidFill>
                  <a:schemeClr val="accent5"/>
                </a:solidFill>
              </a:rPr>
              <a:t> </a:t>
            </a:r>
            <a:r>
              <a:rPr lang="en-US" dirty="0" smtClean="0"/>
              <a:t>should be </a:t>
            </a:r>
            <a:r>
              <a:rPr lang="en-US" b="1" dirty="0" err="1" smtClean="0"/>
              <a:t>ACTION'd</a:t>
            </a:r>
            <a:r>
              <a:rPr lang="en-US" dirty="0" smtClean="0"/>
              <a:t> with </a:t>
            </a:r>
            <a:r>
              <a:rPr lang="en-US" b="1" dirty="0" smtClean="0">
                <a:solidFill>
                  <a:schemeClr val="accent6"/>
                </a:solidFill>
              </a:rPr>
              <a:t>ATTRIBUTES</a:t>
            </a:r>
          </a:p>
        </p:txBody>
      </p:sp>
      <p:cxnSp>
        <p:nvCxnSpPr>
          <p:cNvPr id="31" name="Straight Connector 30"/>
          <p:cNvCxnSpPr/>
          <p:nvPr/>
        </p:nvCxnSpPr>
        <p:spPr>
          <a:xfrm>
            <a:off x="3244402" y="3137566"/>
            <a:ext cx="1918832" cy="0"/>
          </a:xfrm>
          <a:prstGeom prst="line">
            <a:avLst/>
          </a:prstGeom>
          <a:ln>
            <a:solidFill>
              <a:schemeClr val="accent5"/>
            </a:solidFill>
          </a:ln>
        </p:spPr>
        <p:style>
          <a:lnRef idx="3">
            <a:schemeClr val="accent1"/>
          </a:lnRef>
          <a:fillRef idx="0">
            <a:schemeClr val="accent1"/>
          </a:fillRef>
          <a:effectRef idx="2">
            <a:schemeClr val="accent1"/>
          </a:effectRef>
          <a:fontRef idx="minor">
            <a:schemeClr val="tx1"/>
          </a:fontRef>
        </p:style>
      </p:cxnSp>
      <p:cxnSp>
        <p:nvCxnSpPr>
          <p:cNvPr id="33" name="Straight Connector 32"/>
          <p:cNvCxnSpPr/>
          <p:nvPr/>
        </p:nvCxnSpPr>
        <p:spPr>
          <a:xfrm>
            <a:off x="2335970" y="3133497"/>
            <a:ext cx="695229" cy="0"/>
          </a:xfrm>
          <a:prstGeom prst="line">
            <a:avLst/>
          </a:prstGeom>
          <a:ln>
            <a:solidFill>
              <a:schemeClr val="accent4"/>
            </a:solidFill>
          </a:ln>
        </p:spPr>
        <p:style>
          <a:lnRef idx="3">
            <a:schemeClr val="accent1"/>
          </a:lnRef>
          <a:fillRef idx="0">
            <a:schemeClr val="accent1"/>
          </a:fillRef>
          <a:effectRef idx="2">
            <a:schemeClr val="accent1"/>
          </a:effectRef>
          <a:fontRef idx="minor">
            <a:schemeClr val="tx1"/>
          </a:fontRef>
        </p:style>
      </p:cxnSp>
      <p:sp>
        <p:nvSpPr>
          <p:cNvPr id="4" name="TextBox 3"/>
          <p:cNvSpPr txBox="1"/>
          <p:nvPr/>
        </p:nvSpPr>
        <p:spPr bwMode="white">
          <a:xfrm>
            <a:off x="6424909" y="4145779"/>
            <a:ext cx="914400" cy="914400"/>
          </a:xfrm>
          <a:prstGeom prst="rect">
            <a:avLst/>
          </a:prstGeom>
        </p:spPr>
        <p:txBody>
          <a:bodyPr vert="horz" wrap="none" lIns="91440" tIns="91440" rIns="91440" bIns="91440" rtlCol="0" anchor="ctr">
            <a:noAutofit/>
          </a:bodyPr>
          <a:lstStyle/>
          <a:p>
            <a:pPr algn="ctr"/>
            <a:r>
              <a:rPr lang="en-US" sz="5400" dirty="0" smtClean="0"/>
              <a:t>?</a:t>
            </a:r>
          </a:p>
        </p:txBody>
      </p:sp>
    </p:spTree>
    <p:extLst>
      <p:ext uri="{BB962C8B-B14F-4D97-AF65-F5344CB8AC3E}">
        <p14:creationId xmlns:p14="http://schemas.microsoft.com/office/powerpoint/2010/main" val="13941627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bwMode="white">
          <a:xfrm>
            <a:off x="3856617" y="1736971"/>
            <a:ext cx="4127421" cy="2418685"/>
          </a:xfrm>
          <a:prstGeom prst="rect">
            <a:avLst/>
          </a:prstGeom>
        </p:spPr>
        <p:txBody>
          <a:bodyPr vert="horz" wrap="square" lIns="91440" tIns="91440" rIns="91440" bIns="91440" rtlCol="0">
            <a:normAutofit/>
          </a:bodyPr>
          <a:lstStyle/>
          <a:p>
            <a:endParaRPr lang="en-US" dirty="0" smtClean="0"/>
          </a:p>
        </p:txBody>
      </p:sp>
      <p:sp>
        <p:nvSpPr>
          <p:cNvPr id="4" name="TextBox 3"/>
          <p:cNvSpPr txBox="1"/>
          <p:nvPr/>
        </p:nvSpPr>
        <p:spPr bwMode="white">
          <a:xfrm>
            <a:off x="326325" y="1084757"/>
            <a:ext cx="3589579" cy="5021618"/>
          </a:xfrm>
          <a:prstGeom prst="rect">
            <a:avLst/>
          </a:prstGeom>
        </p:spPr>
        <p:style>
          <a:lnRef idx="2">
            <a:schemeClr val="accent4">
              <a:shade val="50000"/>
            </a:schemeClr>
          </a:lnRef>
          <a:fillRef idx="1">
            <a:schemeClr val="accent4"/>
          </a:fillRef>
          <a:effectRef idx="0">
            <a:schemeClr val="accent4"/>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Emacs</a:t>
            </a:r>
            <a:endParaRPr lang="en-US" dirty="0" smtClean="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5" name="TextBox 4"/>
          <p:cNvSpPr txBox="1"/>
          <p:nvPr/>
        </p:nvSpPr>
        <p:spPr bwMode="white">
          <a:xfrm>
            <a:off x="4244696" y="1084757"/>
            <a:ext cx="3589579" cy="5021618"/>
          </a:xfrm>
          <a:prstGeom prst="rect">
            <a:avLst/>
          </a:prstGeom>
        </p:spPr>
        <p:style>
          <a:lnRef idx="2">
            <a:schemeClr val="accent5">
              <a:shade val="50000"/>
            </a:schemeClr>
          </a:lnRef>
          <a:fillRef idx="1">
            <a:schemeClr val="accent5"/>
          </a:fillRef>
          <a:effectRef idx="0">
            <a:schemeClr val="accent5"/>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Nano</a:t>
            </a:r>
            <a:endParaRPr lang="en-US" dirty="0" smtClean="0"/>
          </a:p>
        </p:txBody>
      </p:sp>
      <p:sp>
        <p:nvSpPr>
          <p:cNvPr id="6" name="TextBox 5"/>
          <p:cNvSpPr txBox="1"/>
          <p:nvPr/>
        </p:nvSpPr>
        <p:spPr bwMode="white">
          <a:xfrm>
            <a:off x="8163067" y="1084757"/>
            <a:ext cx="3589579" cy="5021618"/>
          </a:xfrm>
          <a:prstGeom prst="rect">
            <a:avLst/>
          </a:prstGeom>
        </p:spPr>
        <p:style>
          <a:lnRef idx="2">
            <a:schemeClr val="accent6">
              <a:shade val="50000"/>
            </a:schemeClr>
          </a:lnRef>
          <a:fillRef idx="1">
            <a:schemeClr val="accent6"/>
          </a:fillRef>
          <a:effectRef idx="0">
            <a:schemeClr val="accent6"/>
          </a:effectRef>
          <a:fontRef idx="minor">
            <a:schemeClr val="lt1"/>
          </a:fontRef>
        </p:style>
        <p:txBody>
          <a:bodyPr vert="horz" wrap="square" lIns="91440" tIns="91440" rIns="91440" bIns="91440" rtlCol="0">
            <a:normAutofit/>
          </a:bodyPr>
          <a:lstStyle/>
          <a:p>
            <a:pPr algn="ctr"/>
            <a:r>
              <a:rPr lang="en-US" sz="600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Vim</a:t>
            </a:r>
            <a:endParaRPr lang="en-US" sz="4000" b="1" dirty="0" smtClean="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7" name="Title 1"/>
          <p:cNvSpPr txBox="1">
            <a:spLocks/>
          </p:cNvSpPr>
          <p:nvPr/>
        </p:nvSpPr>
        <p:spPr>
          <a:xfrm>
            <a:off x="457200" y="228599"/>
            <a:ext cx="11201400" cy="620683"/>
          </a:xfrm>
          <a:prstGeom prst="rect">
            <a:avLst/>
          </a:prstGeom>
        </p:spPr>
        <p:txBody>
          <a:bodyPr/>
          <a:lstStyle>
            <a:lvl1pPr algn="l" defTabSz="914363" rtl="0" eaLnBrk="1" latinLnBrk="0" hangingPunct="1">
              <a:lnSpc>
                <a:spcPct val="90000"/>
              </a:lnSpc>
              <a:spcBef>
                <a:spcPct val="0"/>
              </a:spcBef>
              <a:buNone/>
              <a:defRPr lang="en-US" sz="4400" b="1" kern="1200" cap="none" spc="0" baseline="0" dirty="0" smtClean="0">
                <a:ln w="3175">
                  <a:noFill/>
                </a:ln>
                <a:solidFill>
                  <a:schemeClr val="accent1"/>
                </a:solidFill>
                <a:effectLst/>
                <a:latin typeface="+mj-lt"/>
                <a:ea typeface="+mn-ea"/>
                <a:cs typeface="Arial" charset="0"/>
              </a:defRPr>
            </a:lvl1pPr>
          </a:lstStyle>
          <a:p>
            <a:r>
              <a:rPr lang="en-US" dirty="0" smtClean="0"/>
              <a:t>Choose an Editor</a:t>
            </a:r>
            <a:endParaRPr lang="en-US" dirty="0"/>
          </a:p>
        </p:txBody>
      </p:sp>
    </p:spTree>
    <p:extLst>
      <p:ext uri="{BB962C8B-B14F-4D97-AF65-F5344CB8AC3E}">
        <p14:creationId xmlns:p14="http://schemas.microsoft.com/office/powerpoint/2010/main" val="269366871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The </a:t>
            </a:r>
            <a:r>
              <a:rPr lang="en-US" dirty="0" smtClean="0">
                <a:latin typeface="Inconsolata"/>
                <a:cs typeface="Inconsolata"/>
              </a:rPr>
              <a:t>file</a:t>
            </a:r>
            <a:r>
              <a:rPr lang="en-US" dirty="0" smtClean="0"/>
              <a:t> resource</a:t>
            </a:r>
            <a:endParaRPr lang="en-US" dirty="0"/>
          </a:p>
        </p:txBody>
      </p:sp>
      <p:sp>
        <p:nvSpPr>
          <p:cNvPr id="3" name="Subtitle 2"/>
          <p:cNvSpPr>
            <a:spLocks noGrp="1"/>
          </p:cNvSpPr>
          <p:nvPr>
            <p:ph type="subTitle" idx="1"/>
          </p:nvPr>
        </p:nvSpPr>
        <p:spPr>
          <a:xfrm>
            <a:off x="2260314" y="2629588"/>
            <a:ext cx="8230599" cy="3605702"/>
          </a:xfrm>
        </p:spPr>
        <p:txBody>
          <a:bodyPr>
            <a:noAutofit/>
          </a:bodyPr>
          <a:lstStyle/>
          <a:p>
            <a:r>
              <a:rPr lang="en-US" sz="2400" b="1" dirty="0" smtClean="0"/>
              <a:t>Read </a:t>
            </a:r>
            <a:r>
              <a:rPr lang="en-US" sz="2400" dirty="0" smtClean="0"/>
              <a:t>http://</a:t>
            </a:r>
            <a:r>
              <a:rPr lang="en-US" sz="2400" dirty="0" err="1" smtClean="0"/>
              <a:t>docs.chef.io</a:t>
            </a:r>
            <a:r>
              <a:rPr lang="en-US" sz="2400" dirty="0" smtClean="0"/>
              <a:t>/chef/</a:t>
            </a:r>
            <a:r>
              <a:rPr lang="en-US" sz="2400" dirty="0" err="1" smtClean="0"/>
              <a:t>resources.html#file</a:t>
            </a:r>
            <a:endParaRPr lang="en-US" sz="2400" dirty="0" smtClean="0">
              <a:solidFill>
                <a:schemeClr val="tx1"/>
              </a:solidFill>
            </a:endParaRPr>
          </a:p>
          <a:p>
            <a:endParaRPr lang="en-US" sz="2400" b="1" dirty="0" smtClean="0">
              <a:solidFill>
                <a:schemeClr val="tx1"/>
              </a:solidFill>
            </a:endParaRPr>
          </a:p>
          <a:p>
            <a:r>
              <a:rPr lang="en-US" sz="2400" b="1" dirty="0" smtClean="0">
                <a:solidFill>
                  <a:schemeClr val="tx1"/>
                </a:solidFill>
              </a:rPr>
              <a:t>Discover the file resource's:</a:t>
            </a:r>
          </a:p>
          <a:p>
            <a:pPr marL="800082" lvl="1" indent="-342900" algn="l">
              <a:buFontTx/>
              <a:buChar char="•"/>
            </a:pPr>
            <a:r>
              <a:rPr lang="en-US" sz="2000" dirty="0" smtClean="0">
                <a:solidFill>
                  <a:schemeClr val="tx1"/>
                </a:solidFill>
              </a:rPr>
              <a:t>default action</a:t>
            </a:r>
          </a:p>
          <a:p>
            <a:pPr marL="800082" lvl="1" indent="-342900" algn="l">
              <a:buFontTx/>
              <a:buChar char="•"/>
            </a:pPr>
            <a:r>
              <a:rPr lang="en-US" sz="2000" dirty="0" smtClean="0">
                <a:solidFill>
                  <a:schemeClr val="tx1"/>
                </a:solidFill>
              </a:rPr>
              <a:t>default values for </a:t>
            </a:r>
            <a:r>
              <a:rPr lang="en-US" sz="2000" dirty="0" smtClean="0">
                <a:solidFill>
                  <a:schemeClr val="tx1"/>
                </a:solidFill>
                <a:latin typeface="Inconsolata"/>
                <a:cs typeface="Inconsolata"/>
              </a:rPr>
              <a:t>mode</a:t>
            </a:r>
            <a:r>
              <a:rPr lang="en-US" sz="2000" dirty="0" smtClean="0">
                <a:solidFill>
                  <a:schemeClr val="tx1"/>
                </a:solidFill>
              </a:rPr>
              <a:t>, </a:t>
            </a:r>
            <a:r>
              <a:rPr lang="en-US" sz="2000" dirty="0" smtClean="0">
                <a:solidFill>
                  <a:schemeClr val="tx1"/>
                </a:solidFill>
                <a:latin typeface="Inconsolata"/>
                <a:cs typeface="Inconsolata"/>
              </a:rPr>
              <a:t>owner</a:t>
            </a:r>
            <a:r>
              <a:rPr lang="en-US" sz="2000" dirty="0" smtClean="0">
                <a:solidFill>
                  <a:schemeClr val="tx1"/>
                </a:solidFill>
              </a:rPr>
              <a:t>, and </a:t>
            </a:r>
            <a:r>
              <a:rPr lang="en-US" sz="2000" dirty="0" smtClean="0">
                <a:solidFill>
                  <a:schemeClr val="tx1"/>
                </a:solidFill>
                <a:latin typeface="Inconsolata"/>
                <a:cs typeface="Inconsolata"/>
              </a:rPr>
              <a:t>group</a:t>
            </a:r>
            <a:r>
              <a:rPr lang="en-US" sz="2000" dirty="0" smtClean="0">
                <a:solidFill>
                  <a:schemeClr val="tx1"/>
                </a:solidFill>
              </a:rPr>
              <a:t>.</a:t>
            </a:r>
            <a:endParaRPr lang="en-US" sz="2000" dirty="0" smtClean="0"/>
          </a:p>
          <a:p>
            <a:endParaRPr lang="en-US" sz="2400" b="1" dirty="0" smtClean="0"/>
          </a:p>
          <a:p>
            <a:r>
              <a:rPr lang="en-US" sz="2400" b="1" dirty="0" smtClean="0"/>
              <a:t>Update the </a:t>
            </a:r>
            <a:r>
              <a:rPr lang="en-US" sz="2400" b="1" dirty="0" smtClean="0">
                <a:latin typeface="Inconsolata"/>
                <a:cs typeface="Inconsolata"/>
              </a:rPr>
              <a:t>file</a:t>
            </a:r>
            <a:r>
              <a:rPr lang="en-US" sz="2400" b="1" dirty="0" smtClean="0"/>
              <a:t> policy in "</a:t>
            </a:r>
            <a:r>
              <a:rPr lang="en-US" sz="2400" b="1" dirty="0" err="1" smtClean="0"/>
              <a:t>hello.rb</a:t>
            </a:r>
            <a:r>
              <a:rPr lang="en-US" sz="2400" b="1" dirty="0" smtClean="0"/>
              <a:t>" to:</a:t>
            </a:r>
            <a:endParaRPr lang="en-US" sz="2400" b="1" dirty="0" smtClean="0">
              <a:solidFill>
                <a:srgbClr val="3E4346"/>
              </a:solidFill>
            </a:endParaRPr>
          </a:p>
          <a:p>
            <a:pPr lvl="1" algn="l"/>
            <a:r>
              <a:rPr lang="en-US" sz="2000" dirty="0" smtClean="0">
                <a:solidFill>
                  <a:srgbClr val="3E4346"/>
                </a:solidFill>
              </a:rPr>
              <a:t>The </a:t>
            </a:r>
            <a:r>
              <a:rPr lang="en-US" sz="2000" dirty="0" smtClean="0">
                <a:solidFill>
                  <a:srgbClr val="3E4346"/>
                </a:solidFill>
                <a:cs typeface="Inconsolata"/>
              </a:rPr>
              <a:t>file</a:t>
            </a:r>
            <a:r>
              <a:rPr lang="en-US" sz="2000" dirty="0" smtClean="0">
                <a:solidFill>
                  <a:srgbClr val="3E4346"/>
                </a:solidFill>
              </a:rPr>
              <a:t> named </a:t>
            </a:r>
            <a:r>
              <a:rPr lang="en-US" sz="2000" dirty="0" smtClean="0">
                <a:solidFill>
                  <a:srgbClr val="3E4346"/>
                </a:solidFill>
                <a:cs typeface="Inconsolata"/>
              </a:rPr>
              <a:t>"</a:t>
            </a:r>
            <a:r>
              <a:rPr lang="en-US" sz="2000" dirty="0" err="1" smtClean="0">
                <a:solidFill>
                  <a:srgbClr val="3E4346"/>
                </a:solidFill>
                <a:cs typeface="Inconsolata"/>
              </a:rPr>
              <a:t>hello.txt</a:t>
            </a:r>
            <a:r>
              <a:rPr lang="en-US" sz="2000" dirty="0" smtClean="0">
                <a:solidFill>
                  <a:srgbClr val="3E4346"/>
                </a:solidFill>
                <a:cs typeface="Inconsolata"/>
              </a:rPr>
              <a:t>" </a:t>
            </a:r>
            <a:r>
              <a:rPr lang="en-US" sz="2000" dirty="0" smtClean="0">
                <a:solidFill>
                  <a:srgbClr val="3E4346"/>
                </a:solidFill>
              </a:rPr>
              <a:t>should be </a:t>
            </a:r>
            <a:r>
              <a:rPr lang="en-US" sz="2000" dirty="0" smtClean="0">
                <a:solidFill>
                  <a:srgbClr val="3E4346"/>
                </a:solidFill>
                <a:cs typeface="Inconsolata"/>
              </a:rPr>
              <a:t>created</a:t>
            </a:r>
            <a:r>
              <a:rPr lang="en-US" sz="2000" dirty="0" smtClean="0">
                <a:solidFill>
                  <a:srgbClr val="3E4346"/>
                </a:solidFill>
              </a:rPr>
              <a:t> with the </a:t>
            </a:r>
            <a:r>
              <a:rPr lang="en-US" sz="2000" dirty="0" smtClean="0">
                <a:solidFill>
                  <a:srgbClr val="3E4346"/>
                </a:solidFill>
                <a:cs typeface="Inconsolata"/>
              </a:rPr>
              <a:t>content</a:t>
            </a:r>
            <a:r>
              <a:rPr lang="en-US" sz="2000" b="1" dirty="0" smtClean="0">
                <a:solidFill>
                  <a:srgbClr val="3E4346"/>
                </a:solidFill>
              </a:rPr>
              <a:t> </a:t>
            </a:r>
            <a:r>
              <a:rPr lang="en-US" sz="2000" dirty="0" smtClean="0">
                <a:solidFill>
                  <a:srgbClr val="3E4346"/>
                </a:solidFill>
              </a:rPr>
              <a:t>"Hello, world!", </a:t>
            </a:r>
            <a:r>
              <a:rPr lang="en-US" sz="2000" dirty="0" smtClean="0">
                <a:solidFill>
                  <a:srgbClr val="3E4346"/>
                </a:solidFill>
                <a:cs typeface="Inconsolata"/>
              </a:rPr>
              <a:t>mode</a:t>
            </a:r>
            <a:r>
              <a:rPr lang="en-US" sz="2000" dirty="0" smtClean="0">
                <a:solidFill>
                  <a:srgbClr val="3E4346"/>
                </a:solidFill>
              </a:rPr>
              <a:t> "0644", </a:t>
            </a:r>
            <a:r>
              <a:rPr lang="en-US" sz="2000" dirty="0" smtClean="0">
                <a:solidFill>
                  <a:srgbClr val="3E4346"/>
                </a:solidFill>
                <a:cs typeface="Inconsolata"/>
              </a:rPr>
              <a:t>owner</a:t>
            </a:r>
            <a:r>
              <a:rPr lang="en-US" sz="2000" dirty="0" smtClean="0">
                <a:solidFill>
                  <a:srgbClr val="3E4346"/>
                </a:solidFill>
              </a:rPr>
              <a:t> is "root", and </a:t>
            </a:r>
            <a:r>
              <a:rPr lang="en-US" sz="2000" dirty="0" smtClean="0">
                <a:solidFill>
                  <a:srgbClr val="3E4346"/>
                </a:solidFill>
                <a:cs typeface="Inconsolata"/>
              </a:rPr>
              <a:t>group</a:t>
            </a:r>
            <a:r>
              <a:rPr lang="en-US" sz="2000" dirty="0" smtClean="0">
                <a:solidFill>
                  <a:srgbClr val="3E4346"/>
                </a:solidFill>
              </a:rPr>
              <a:t> is "root"</a:t>
            </a:r>
          </a:p>
          <a:p>
            <a:endParaRPr lang="en-US" sz="2400" dirty="0">
              <a:solidFill>
                <a:srgbClr val="3E4346"/>
              </a:solidFill>
            </a:endParaRPr>
          </a:p>
        </p:txBody>
      </p:sp>
    </p:spTree>
    <p:extLst>
      <p:ext uri="{BB962C8B-B14F-4D97-AF65-F5344CB8AC3E}">
        <p14:creationId xmlns:p14="http://schemas.microsoft.com/office/powerpoint/2010/main" val="40806179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The updated file resource</a:t>
            </a:r>
            <a:endParaRPr lang="en-US" dirty="0"/>
          </a:p>
        </p:txBody>
      </p:sp>
      <p:sp>
        <p:nvSpPr>
          <p:cNvPr id="3" name="Content Placeholder 2"/>
          <p:cNvSpPr>
            <a:spLocks noGrp="1"/>
          </p:cNvSpPr>
          <p:nvPr>
            <p:ph sz="quarter" idx="10"/>
          </p:nvPr>
        </p:nvSpPr>
        <p:spPr/>
        <p:txBody>
          <a:bodyPr/>
          <a:lstStyle/>
          <a:p>
            <a:r>
              <a:rPr lang="en-US" dirty="0"/>
              <a:t>file "</a:t>
            </a:r>
            <a:r>
              <a:rPr lang="en-US" dirty="0" err="1"/>
              <a:t>hello.txt</a:t>
            </a:r>
            <a:r>
              <a:rPr lang="en-US" dirty="0"/>
              <a:t>" do</a:t>
            </a:r>
          </a:p>
          <a:p>
            <a:r>
              <a:rPr lang="en-US" dirty="0"/>
              <a:t>  content "Hello, world!"</a:t>
            </a:r>
          </a:p>
          <a:p>
            <a:r>
              <a:rPr lang="en-US" dirty="0" smtClean="0"/>
              <a:t>  mode </a:t>
            </a:r>
            <a:r>
              <a:rPr lang="en-US" dirty="0"/>
              <a:t>"0644"</a:t>
            </a:r>
          </a:p>
          <a:p>
            <a:r>
              <a:rPr lang="en-US" dirty="0"/>
              <a:t>  owner "root"</a:t>
            </a:r>
          </a:p>
          <a:p>
            <a:r>
              <a:rPr lang="en-US" dirty="0"/>
              <a:t>  group "root"</a:t>
            </a:r>
          </a:p>
          <a:p>
            <a:r>
              <a:rPr lang="en-US" dirty="0"/>
              <a:t>end</a:t>
            </a:r>
          </a:p>
        </p:txBody>
      </p:sp>
      <p:sp>
        <p:nvSpPr>
          <p:cNvPr id="4" name="Text Placeholder 3"/>
          <p:cNvSpPr>
            <a:spLocks noGrp="1"/>
          </p:cNvSpPr>
          <p:nvPr>
            <p:ph type="body" sz="quarter" idx="11"/>
          </p:nvPr>
        </p:nvSpPr>
        <p:spPr/>
        <p:txBody>
          <a:bodyPr>
            <a:normAutofit fontScale="62500" lnSpcReduction="20000"/>
          </a:bodyPr>
          <a:lstStyle/>
          <a:p>
            <a:pPr>
              <a:lnSpc>
                <a:spcPct val="120000"/>
              </a:lnSpc>
            </a:pPr>
            <a:r>
              <a:rPr lang="en-US" dirty="0" err="1" smtClean="0"/>
              <a:t>hello.rb</a:t>
            </a:r>
            <a:endParaRPr lang="en-US" dirty="0"/>
          </a:p>
        </p:txBody>
      </p:sp>
      <p:sp>
        <p:nvSpPr>
          <p:cNvPr id="5" name="Content Placeholder 4"/>
          <p:cNvSpPr>
            <a:spLocks noGrp="1"/>
          </p:cNvSpPr>
          <p:nvPr>
            <p:ph sz="quarter" idx="12"/>
          </p:nvPr>
        </p:nvSpPr>
        <p:spPr/>
        <p:txBody>
          <a:bodyPr>
            <a:normAutofit lnSpcReduction="10000"/>
          </a:bodyPr>
          <a:lstStyle/>
          <a:p>
            <a:r>
              <a:rPr lang="en-US" sz="2800" dirty="0" smtClean="0"/>
              <a:t>The default action is to create (not necessary to define it).</a:t>
            </a:r>
          </a:p>
          <a:p>
            <a:endParaRPr lang="en-US" sz="2800" dirty="0" smtClean="0"/>
          </a:p>
          <a:p>
            <a:r>
              <a:rPr lang="en-US" sz="2800" dirty="0" smtClean="0"/>
              <a:t>The default mode is "0777".</a:t>
            </a:r>
          </a:p>
          <a:p>
            <a:endParaRPr lang="en-US" sz="2800" dirty="0" smtClean="0"/>
          </a:p>
          <a:p>
            <a:r>
              <a:rPr lang="en-US" sz="2800" dirty="0" smtClean="0"/>
              <a:t>The default owner is the current user (could change).</a:t>
            </a:r>
          </a:p>
          <a:p>
            <a:endParaRPr lang="en-US" sz="2800" dirty="0" smtClean="0"/>
          </a:p>
          <a:p>
            <a:r>
              <a:rPr lang="en-US" sz="2800" dirty="0" smtClean="0"/>
              <a:t>The default group is the POSIX group (if available).</a:t>
            </a:r>
            <a:endParaRPr lang="en-US" sz="2800" dirty="0"/>
          </a:p>
        </p:txBody>
      </p:sp>
      <p:sp>
        <p:nvSpPr>
          <p:cNvPr id="12" name="Text Placeholder 6"/>
          <p:cNvSpPr>
            <a:spLocks noGrp="1"/>
          </p:cNvSpPr>
          <p:nvPr>
            <p:ph type="body" sz="quarter" idx="14"/>
          </p:nvPr>
        </p:nvSpPr>
        <p:spPr>
          <a:xfrm>
            <a:off x="840812" y="2655989"/>
            <a:ext cx="5283200" cy="469900"/>
          </a:xfrm>
        </p:spPr>
        <p:txBody>
          <a:bodyPr/>
          <a:lstStyle/>
          <a:p>
            <a:r>
              <a:rPr lang="en-US" dirty="0" smtClean="0"/>
              <a:t>+</a:t>
            </a:r>
            <a:endParaRPr lang="en-US" dirty="0"/>
          </a:p>
        </p:txBody>
      </p:sp>
      <p:sp>
        <p:nvSpPr>
          <p:cNvPr id="13" name="Text Placeholder 6"/>
          <p:cNvSpPr>
            <a:spLocks noGrp="1"/>
          </p:cNvSpPr>
          <p:nvPr>
            <p:ph type="body" sz="quarter" idx="14"/>
          </p:nvPr>
        </p:nvSpPr>
        <p:spPr>
          <a:xfrm>
            <a:off x="840812" y="3143250"/>
            <a:ext cx="5283200" cy="469900"/>
          </a:xfrm>
        </p:spPr>
        <p:txBody>
          <a:bodyPr/>
          <a:lstStyle/>
          <a:p>
            <a:r>
              <a:rPr lang="en-US" dirty="0" smtClean="0"/>
              <a:t>+</a:t>
            </a:r>
            <a:endParaRPr lang="en-US" dirty="0"/>
          </a:p>
        </p:txBody>
      </p:sp>
      <p:sp>
        <p:nvSpPr>
          <p:cNvPr id="14" name="Text Placeholder 6"/>
          <p:cNvSpPr>
            <a:spLocks noGrp="1"/>
          </p:cNvSpPr>
          <p:nvPr>
            <p:ph type="body" sz="quarter" idx="14"/>
          </p:nvPr>
        </p:nvSpPr>
        <p:spPr>
          <a:xfrm>
            <a:off x="840812" y="3626106"/>
            <a:ext cx="5283200" cy="469900"/>
          </a:xfrm>
        </p:spPr>
        <p:txBody>
          <a:bodyPr/>
          <a:lstStyle/>
          <a:p>
            <a:r>
              <a:rPr lang="en-US" dirty="0" smtClean="0"/>
              <a:t>+</a:t>
            </a:r>
            <a:endParaRPr lang="en-US" dirty="0"/>
          </a:p>
        </p:txBody>
      </p:sp>
    </p:spTree>
    <p:extLst>
      <p:ext uri="{BB962C8B-B14F-4D97-AF65-F5344CB8AC3E}">
        <p14:creationId xmlns:p14="http://schemas.microsoft.com/office/powerpoint/2010/main" val="230349209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Questions</a:t>
            </a:r>
            <a:endParaRPr lang="en-US" dirty="0"/>
          </a:p>
        </p:txBody>
      </p:sp>
      <p:sp>
        <p:nvSpPr>
          <p:cNvPr id="3" name="Subtitle 2"/>
          <p:cNvSpPr>
            <a:spLocks noGrp="1"/>
          </p:cNvSpPr>
          <p:nvPr>
            <p:ph type="subTitle" idx="1"/>
          </p:nvPr>
        </p:nvSpPr>
        <p:spPr/>
        <p:txBody>
          <a:bodyPr/>
          <a:lstStyle/>
          <a:p>
            <a:r>
              <a:rPr lang="en-US" dirty="0"/>
              <a:t>What questions can I answer for you? </a:t>
            </a:r>
            <a:endParaRPr lang="en-US" dirty="0">
              <a:effectLst/>
            </a:endParaRPr>
          </a:p>
        </p:txBody>
      </p:sp>
    </p:spTree>
    <p:extLst>
      <p:ext uri="{BB962C8B-B14F-4D97-AF65-F5344CB8AC3E}">
        <p14:creationId xmlns:p14="http://schemas.microsoft.com/office/powerpoint/2010/main" val="305407085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Text Placeholder 2"/>
          <p:cNvSpPr>
            <a:spLocks noGrp="1"/>
          </p:cNvSpPr>
          <p:nvPr>
            <p:ph type="body" sz="quarter" idx="10"/>
          </p:nvPr>
        </p:nvSpPr>
        <p:spPr>
          <a:xfrm>
            <a:off x="2259204" y="4492072"/>
            <a:ext cx="8488899" cy="1907089"/>
          </a:xfrm>
        </p:spPr>
        <p:txBody>
          <a:bodyPr>
            <a:normAutofit/>
          </a:bodyPr>
          <a:lstStyle/>
          <a:p>
            <a:r>
              <a:rPr lang="en-US" dirty="0"/>
              <a:t>Create a </a:t>
            </a:r>
            <a:r>
              <a:rPr lang="en-US" dirty="0" smtClean="0"/>
              <a:t>recipe file named </a:t>
            </a:r>
            <a:r>
              <a:rPr lang="en-US" dirty="0" smtClean="0">
                <a:latin typeface="Inconsolata"/>
                <a:cs typeface="Inconsolata"/>
              </a:rPr>
              <a:t>"</a:t>
            </a:r>
            <a:r>
              <a:rPr lang="en-US" dirty="0" err="1" smtClean="0">
                <a:latin typeface="Inconsolata"/>
                <a:cs typeface="Inconsolata"/>
              </a:rPr>
              <a:t>setup.rb</a:t>
            </a:r>
            <a:r>
              <a:rPr lang="en-US" dirty="0" smtClean="0">
                <a:latin typeface="Inconsolata"/>
                <a:cs typeface="Inconsolata"/>
              </a:rPr>
              <a:t>"</a:t>
            </a:r>
            <a:r>
              <a:rPr lang="en-US" dirty="0" smtClean="0"/>
              <a:t> </a:t>
            </a:r>
            <a:r>
              <a:rPr lang="en-US" dirty="0"/>
              <a:t>that defines the policy: </a:t>
            </a:r>
            <a:endParaRPr lang="en-US" dirty="0" smtClean="0"/>
          </a:p>
          <a:p>
            <a:endParaRPr lang="en-US" dirty="0" smtClean="0"/>
          </a:p>
          <a:p>
            <a:pPr marL="342900" indent="-342900">
              <a:buFont typeface="+mj-lt"/>
              <a:buAutoNum type="arabicPeriod"/>
            </a:pPr>
            <a:r>
              <a:rPr lang="en-US" dirty="0" smtClean="0"/>
              <a:t>Installs the $EDITOR</a:t>
            </a:r>
          </a:p>
          <a:p>
            <a:pPr marL="342900" indent="-342900">
              <a:buFont typeface="+mj-lt"/>
              <a:buAutoNum type="arabicPeriod"/>
            </a:pPr>
            <a:r>
              <a:rPr lang="en-US" dirty="0" smtClean="0"/>
              <a:t>Install the </a:t>
            </a:r>
            <a:r>
              <a:rPr lang="en-US" dirty="0" smtClean="0">
                <a:latin typeface="Inconsolata"/>
                <a:cs typeface="Inconsolata"/>
              </a:rPr>
              <a:t>tree </a:t>
            </a:r>
            <a:r>
              <a:rPr lang="en-US" dirty="0" smtClean="0"/>
              <a:t>package</a:t>
            </a:r>
          </a:p>
          <a:p>
            <a:pPr marL="342900" indent="-342900">
              <a:buFont typeface="+mj-lt"/>
              <a:buAutoNum type="arabicPeriod"/>
            </a:pPr>
            <a:r>
              <a:rPr lang="en-US" dirty="0" smtClean="0"/>
              <a:t>Setting </a:t>
            </a:r>
            <a:r>
              <a:rPr lang="en-US" dirty="0"/>
              <a:t>up a </a:t>
            </a:r>
            <a:r>
              <a:rPr lang="en-US" dirty="0" smtClean="0"/>
              <a:t>customized Message of the Day (MOTD)</a:t>
            </a:r>
          </a:p>
        </p:txBody>
      </p:sp>
      <p:sp>
        <p:nvSpPr>
          <p:cNvPr id="4" name="Content Placeholder 3"/>
          <p:cNvSpPr>
            <a:spLocks noGrp="1"/>
          </p:cNvSpPr>
          <p:nvPr>
            <p:ph sz="quarter" idx="11"/>
          </p:nvPr>
        </p:nvSpPr>
        <p:spPr/>
        <p:txBody>
          <a:bodyPr/>
          <a:lstStyle/>
          <a:p>
            <a:r>
              <a:rPr lang="en-US" dirty="0" smtClean="0"/>
              <a:t>Alright, it seems like I could create a recipe file to setup this workstation.</a:t>
            </a:r>
            <a:endParaRPr lang="en-US" dirty="0"/>
          </a:p>
        </p:txBody>
      </p:sp>
    </p:spTree>
    <p:extLst>
      <p:ext uri="{BB962C8B-B14F-4D97-AF65-F5344CB8AC3E}">
        <p14:creationId xmlns:p14="http://schemas.microsoft.com/office/powerpoint/2010/main" val="38204284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our Editor</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"$EDITOR" is installed.</a:t>
            </a:r>
            <a:endParaRPr lang="en-US" dirty="0"/>
          </a:p>
        </p:txBody>
      </p:sp>
      <p:sp>
        <p:nvSpPr>
          <p:cNvPr id="5" name="Rectangle 4"/>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131437304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Installing the tree package</a:t>
            </a:r>
            <a:endParaRPr lang="en-US" dirty="0"/>
          </a:p>
        </p:txBody>
      </p:sp>
      <p:sp>
        <p:nvSpPr>
          <p:cNvPr id="3" name="Content Placeholder 2"/>
          <p:cNvSpPr>
            <a:spLocks noGrp="1"/>
          </p:cNvSpPr>
          <p:nvPr>
            <p:ph sz="quarter" idx="10"/>
          </p:nvPr>
        </p:nvSpPr>
        <p:spPr/>
        <p:txBody>
          <a:bodyPr anchor="ctr">
            <a:noAutofit/>
          </a:bodyPr>
          <a:lstStyle/>
          <a:p>
            <a:pPr algn="ctr"/>
            <a:r>
              <a:rPr lang="en-US" sz="13800" dirty="0"/>
              <a:t>?</a:t>
            </a:r>
          </a:p>
        </p:txBody>
      </p:sp>
      <p:sp>
        <p:nvSpPr>
          <p:cNvPr id="4" name="Content Placeholder 3"/>
          <p:cNvSpPr>
            <a:spLocks noGrp="1"/>
          </p:cNvSpPr>
          <p:nvPr>
            <p:ph sz="quarter" idx="12"/>
          </p:nvPr>
        </p:nvSpPr>
        <p:spPr/>
        <p:txBody>
          <a:bodyPr/>
          <a:lstStyle/>
          <a:p>
            <a:r>
              <a:rPr lang="en-US" dirty="0" smtClean="0"/>
              <a:t>The </a:t>
            </a:r>
            <a:r>
              <a:rPr lang="en-US" dirty="0" smtClean="0">
                <a:cs typeface="Inconsolata"/>
              </a:rPr>
              <a:t>package</a:t>
            </a:r>
            <a:r>
              <a:rPr lang="en-US" dirty="0" smtClean="0"/>
              <a:t> named tree is installed.</a:t>
            </a:r>
            <a:endParaRPr lang="en-US" dirty="0"/>
          </a:p>
        </p:txBody>
      </p:sp>
      <p:sp>
        <p:nvSpPr>
          <p:cNvPr id="6" name="Rectangle 5"/>
          <p:cNvSpPr/>
          <p:nvPr/>
        </p:nvSpPr>
        <p:spPr>
          <a:xfrm>
            <a:off x="3559357" y="6363568"/>
            <a:ext cx="5073286"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resources.html#package</a:t>
            </a:r>
            <a:endParaRPr lang="en-US" dirty="0">
              <a:cs typeface="Inconsolata"/>
            </a:endParaRPr>
          </a:p>
        </p:txBody>
      </p:sp>
    </p:spTree>
    <p:extLst>
      <p:ext uri="{BB962C8B-B14F-4D97-AF65-F5344CB8AC3E}">
        <p14:creationId xmlns:p14="http://schemas.microsoft.com/office/powerpoint/2010/main" val="45054214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Setting up a customized MOTD </a:t>
            </a:r>
            <a:endParaRPr lang="en-US" dirty="0"/>
          </a:p>
        </p:txBody>
      </p:sp>
      <p:sp>
        <p:nvSpPr>
          <p:cNvPr id="3" name="Content Placeholder 2"/>
          <p:cNvSpPr>
            <a:spLocks noGrp="1"/>
          </p:cNvSpPr>
          <p:nvPr>
            <p:ph sz="quarter" idx="10"/>
          </p:nvPr>
        </p:nvSpPr>
        <p:spPr/>
        <p:txBody>
          <a:bodyPr anchor="ctr">
            <a:normAutofit/>
          </a:bodyPr>
          <a:lstStyle/>
          <a:p>
            <a:pPr algn="ctr"/>
            <a:r>
              <a:rPr lang="en-US" sz="13800" dirty="0" smtClean="0"/>
              <a:t>?</a:t>
            </a:r>
            <a:endParaRPr lang="en-US" sz="13800" dirty="0"/>
          </a:p>
        </p:txBody>
      </p:sp>
      <p:sp>
        <p:nvSpPr>
          <p:cNvPr id="4" name="Content Placeholder 3"/>
          <p:cNvSpPr>
            <a:spLocks noGrp="1"/>
          </p:cNvSpPr>
          <p:nvPr>
            <p:ph sz="quarter" idx="12"/>
          </p:nvPr>
        </p:nvSpPr>
        <p:spPr/>
        <p:txBody>
          <a:bodyPr>
            <a:normAutofit/>
          </a:bodyPr>
          <a:lstStyle/>
          <a:p>
            <a:pPr>
              <a:lnSpc>
                <a:spcPct val="110000"/>
              </a:lnSpc>
            </a:pPr>
            <a:r>
              <a:rPr lang="en-US" sz="2800" dirty="0" smtClean="0"/>
              <a:t>The </a:t>
            </a:r>
            <a:r>
              <a:rPr lang="en-US" sz="2800" dirty="0" smtClean="0">
                <a:cs typeface="Inconsolata"/>
              </a:rPr>
              <a:t>file</a:t>
            </a:r>
            <a:r>
              <a:rPr lang="en-US" sz="2800" dirty="0" smtClean="0"/>
              <a:t> named "/</a:t>
            </a:r>
            <a:r>
              <a:rPr lang="en-US" sz="2800" dirty="0" err="1" smtClean="0"/>
              <a:t>etc</a:t>
            </a:r>
            <a:r>
              <a:rPr lang="en-US" sz="2800" dirty="0" smtClean="0"/>
              <a:t>/</a:t>
            </a:r>
            <a:r>
              <a:rPr lang="en-US" sz="2800" dirty="0" err="1" smtClean="0"/>
              <a:t>motd</a:t>
            </a:r>
            <a:r>
              <a:rPr lang="en-US" sz="2800" dirty="0" smtClean="0"/>
              <a:t>" is created with the </a:t>
            </a:r>
            <a:r>
              <a:rPr lang="en-US" sz="2800" dirty="0" smtClean="0">
                <a:cs typeface="Inconsolata"/>
              </a:rPr>
              <a:t>content</a:t>
            </a:r>
            <a:r>
              <a:rPr lang="en-US" sz="2800" dirty="0" smtClean="0"/>
              <a:t> </a:t>
            </a:r>
            <a:r>
              <a:rPr lang="en-US" sz="2800" dirty="0"/>
              <a:t>"Property of ..."</a:t>
            </a:r>
            <a:r>
              <a:rPr lang="en-US" sz="2800" dirty="0" smtClean="0"/>
              <a:t>.</a:t>
            </a:r>
          </a:p>
        </p:txBody>
      </p:sp>
      <p:sp>
        <p:nvSpPr>
          <p:cNvPr id="6" name="Rectangle 5"/>
          <p:cNvSpPr/>
          <p:nvPr/>
        </p:nvSpPr>
        <p:spPr>
          <a:xfrm>
            <a:off x="3848179" y="6363568"/>
            <a:ext cx="4495642" cy="369332"/>
          </a:xfrm>
          <a:prstGeom prst="rect">
            <a:avLst/>
          </a:prstGeom>
        </p:spPr>
        <p:txBody>
          <a:bodyPr wrap="none">
            <a:spAutoFit/>
          </a:bodyPr>
          <a:lstStyle/>
          <a:p>
            <a:pPr algn="ctr"/>
            <a:r>
              <a:rPr lang="en-US" dirty="0">
                <a:cs typeface="Inconsolata"/>
              </a:rPr>
              <a:t>http://</a:t>
            </a:r>
            <a:r>
              <a:rPr lang="en-US" dirty="0" err="1">
                <a:cs typeface="Inconsolata"/>
              </a:rPr>
              <a:t>docs.chef.io</a:t>
            </a:r>
            <a:r>
              <a:rPr lang="en-US" dirty="0">
                <a:cs typeface="Inconsolata"/>
              </a:rPr>
              <a:t>/chef/</a:t>
            </a:r>
            <a:r>
              <a:rPr lang="en-US" dirty="0" err="1">
                <a:cs typeface="Inconsolata"/>
              </a:rPr>
              <a:t>resources.html</a:t>
            </a:r>
            <a:r>
              <a:rPr lang="en-US" dirty="0" err="1" smtClean="0">
                <a:cs typeface="Inconsolata"/>
              </a:rPr>
              <a:t>#file</a:t>
            </a:r>
            <a:endParaRPr lang="en-US" dirty="0">
              <a:cs typeface="Inconsolata"/>
            </a:endParaRPr>
          </a:p>
        </p:txBody>
      </p:sp>
    </p:spTree>
    <p:extLst>
      <p:ext uri="{BB962C8B-B14F-4D97-AF65-F5344CB8AC3E}">
        <p14:creationId xmlns:p14="http://schemas.microsoft.com/office/powerpoint/2010/main" val="6044213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Workstation Setup</a:t>
            </a:r>
            <a:endParaRPr lang="en-US" dirty="0"/>
          </a:p>
        </p:txBody>
      </p:sp>
      <p:sp>
        <p:nvSpPr>
          <p:cNvPr id="3" name="Subtitle 2"/>
          <p:cNvSpPr>
            <a:spLocks noGrp="1"/>
          </p:cNvSpPr>
          <p:nvPr>
            <p:ph type="subTitle" idx="1"/>
          </p:nvPr>
        </p:nvSpPr>
        <p:spPr>
          <a:xfrm>
            <a:off x="2260314" y="2629588"/>
            <a:ext cx="8230599" cy="2835509"/>
          </a:xfrm>
        </p:spPr>
        <p:txBody>
          <a:bodyPr>
            <a:noAutofit/>
          </a:bodyPr>
          <a:lstStyle/>
          <a:p>
            <a:r>
              <a:rPr lang="en-US" sz="2400" dirty="0"/>
              <a:t>Create a recipe file named </a:t>
            </a:r>
            <a:r>
              <a:rPr lang="en-US" sz="2400" dirty="0">
                <a:latin typeface="Inconsolata"/>
                <a:cs typeface="Inconsolata"/>
              </a:rPr>
              <a:t>"</a:t>
            </a:r>
            <a:r>
              <a:rPr lang="en-US" sz="2400" dirty="0" err="1">
                <a:latin typeface="Inconsolata"/>
                <a:cs typeface="Inconsolata"/>
              </a:rPr>
              <a:t>setup.rb</a:t>
            </a:r>
            <a:r>
              <a:rPr lang="en-US" sz="2400" dirty="0">
                <a:latin typeface="Inconsolata"/>
                <a:cs typeface="Inconsolata"/>
              </a:rPr>
              <a:t>"</a:t>
            </a:r>
            <a:r>
              <a:rPr lang="en-US" sz="2400" dirty="0"/>
              <a:t> that defines the policy: </a:t>
            </a:r>
          </a:p>
          <a:p>
            <a:endParaRPr lang="en-US" sz="2400" dirty="0"/>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"$EDITOR" 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package</a:t>
            </a:r>
            <a:r>
              <a:rPr lang="en-US" sz="2000" dirty="0">
                <a:solidFill>
                  <a:srgbClr val="3E4346"/>
                </a:solidFill>
              </a:rPr>
              <a:t> named tree is installed</a:t>
            </a:r>
            <a:r>
              <a:rPr lang="en-US" sz="2000" dirty="0" smtClean="0">
                <a:solidFill>
                  <a:srgbClr val="3E4346"/>
                </a:solidFill>
              </a:rPr>
              <a:t>.</a:t>
            </a:r>
          </a:p>
          <a:p>
            <a:pPr marL="800082" lvl="1" indent="-342900" algn="l">
              <a:buFont typeface="Wingdings" charset="2"/>
              <a:buChar char="q"/>
            </a:pPr>
            <a:r>
              <a:rPr lang="en-US" sz="2000" dirty="0">
                <a:solidFill>
                  <a:srgbClr val="3E4346"/>
                </a:solidFill>
              </a:rPr>
              <a:t>The </a:t>
            </a:r>
            <a:r>
              <a:rPr lang="en-US" sz="2000" dirty="0">
                <a:solidFill>
                  <a:srgbClr val="3E4346"/>
                </a:solidFill>
                <a:cs typeface="Inconsolata"/>
              </a:rPr>
              <a:t>file</a:t>
            </a:r>
            <a:r>
              <a:rPr lang="en-US" sz="2000" dirty="0">
                <a:solidFill>
                  <a:srgbClr val="3E4346"/>
                </a:solidFill>
              </a:rPr>
              <a:t> named "/</a:t>
            </a:r>
            <a:r>
              <a:rPr lang="en-US" sz="2000" dirty="0" err="1">
                <a:solidFill>
                  <a:srgbClr val="3E4346"/>
                </a:solidFill>
              </a:rPr>
              <a:t>etc</a:t>
            </a:r>
            <a:r>
              <a:rPr lang="en-US" sz="2000" dirty="0">
                <a:solidFill>
                  <a:srgbClr val="3E4346"/>
                </a:solidFill>
              </a:rPr>
              <a:t>/</a:t>
            </a:r>
            <a:r>
              <a:rPr lang="en-US" sz="2000" dirty="0" err="1">
                <a:solidFill>
                  <a:srgbClr val="3E4346"/>
                </a:solidFill>
              </a:rPr>
              <a:t>motd</a:t>
            </a:r>
            <a:r>
              <a:rPr lang="en-US" sz="2000" dirty="0">
                <a:solidFill>
                  <a:srgbClr val="3E4346"/>
                </a:solidFill>
              </a:rPr>
              <a:t>" is created with the </a:t>
            </a:r>
            <a:r>
              <a:rPr lang="en-US" sz="2000" dirty="0">
                <a:solidFill>
                  <a:srgbClr val="3E4346"/>
                </a:solidFill>
                <a:cs typeface="Inconsolata"/>
              </a:rPr>
              <a:t>content</a:t>
            </a:r>
            <a:r>
              <a:rPr lang="en-US" sz="2000" dirty="0">
                <a:solidFill>
                  <a:srgbClr val="3E4346"/>
                </a:solidFill>
              </a:rPr>
              <a:t> "Property of ...".</a:t>
            </a:r>
          </a:p>
          <a:p>
            <a:pPr marL="342900" indent="-342900">
              <a:buFont typeface="+mj-lt"/>
              <a:buAutoNum type="arabicPeriod"/>
            </a:pPr>
            <a:endParaRPr lang="en-US" sz="2400" dirty="0"/>
          </a:p>
          <a:p>
            <a:pPr marL="342900" indent="-342900">
              <a:buFont typeface="+mj-lt"/>
              <a:buAutoNum type="arabicPeriod"/>
            </a:pPr>
            <a:endParaRPr lang="en-US" sz="2400" dirty="0"/>
          </a:p>
        </p:txBody>
      </p:sp>
    </p:spTree>
    <p:extLst>
      <p:ext uri="{BB962C8B-B14F-4D97-AF65-F5344CB8AC3E}">
        <p14:creationId xmlns:p14="http://schemas.microsoft.com/office/powerpoint/2010/main" val="41044948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Workstation setup recipe file</a:t>
            </a:r>
            <a:endParaRPr lang="en-US" dirty="0"/>
          </a:p>
        </p:txBody>
      </p:sp>
      <p:sp>
        <p:nvSpPr>
          <p:cNvPr id="3" name="Content Placeholder 2"/>
          <p:cNvSpPr>
            <a:spLocks noGrp="1"/>
          </p:cNvSpPr>
          <p:nvPr>
            <p:ph sz="quarter" idx="10"/>
          </p:nvPr>
        </p:nvSpPr>
        <p:spPr/>
        <p:txBody>
          <a:bodyPr>
            <a:normAutofit fontScale="85000" lnSpcReduction="20000"/>
          </a:bodyPr>
          <a:lstStyle/>
          <a:p>
            <a:r>
              <a:rPr lang="en-US" dirty="0"/>
              <a:t>package "nano"</a:t>
            </a:r>
          </a:p>
          <a:p>
            <a:r>
              <a:rPr lang="en-US" dirty="0"/>
              <a:t>package "vim"</a:t>
            </a:r>
          </a:p>
          <a:p>
            <a:r>
              <a:rPr lang="en-US" dirty="0"/>
              <a:t>package "emacs</a:t>
            </a:r>
            <a:r>
              <a:rPr lang="en-US" dirty="0" smtClean="0"/>
              <a:t>"</a:t>
            </a:r>
          </a:p>
          <a:p>
            <a:endParaRPr lang="en-US" dirty="0" smtClean="0"/>
          </a:p>
          <a:p>
            <a:r>
              <a:rPr lang="en-US" dirty="0" smtClean="0"/>
              <a:t>package "tree"</a:t>
            </a:r>
            <a:endParaRPr lang="en-US" dirty="0"/>
          </a:p>
          <a:p>
            <a:endParaRPr lang="en-US" dirty="0"/>
          </a:p>
          <a:p>
            <a:r>
              <a:rPr lang="en-US" dirty="0"/>
              <a:t>file "/</a:t>
            </a:r>
            <a:r>
              <a:rPr lang="en-US" dirty="0" err="1"/>
              <a:t>etc</a:t>
            </a:r>
            <a:r>
              <a:rPr lang="en-US" dirty="0"/>
              <a:t>/</a:t>
            </a:r>
            <a:r>
              <a:rPr lang="en-US" dirty="0" err="1"/>
              <a:t>motd</a:t>
            </a:r>
            <a:r>
              <a:rPr lang="en-US" dirty="0"/>
              <a:t>" do</a:t>
            </a:r>
          </a:p>
          <a:p>
            <a:r>
              <a:rPr lang="en-US" dirty="0"/>
              <a:t>  content "Property </a:t>
            </a:r>
            <a:r>
              <a:rPr lang="en-US" dirty="0" smtClean="0"/>
              <a:t>of .</a:t>
            </a:r>
            <a:r>
              <a:rPr lang="en-US" dirty="0"/>
              <a:t>.."</a:t>
            </a:r>
          </a:p>
          <a:p>
            <a:r>
              <a:rPr lang="en-US" dirty="0"/>
              <a:t>  mode "0644"</a:t>
            </a:r>
          </a:p>
          <a:p>
            <a:r>
              <a:rPr lang="en-US" dirty="0"/>
              <a:t>  owner "root"</a:t>
            </a:r>
          </a:p>
          <a:p>
            <a:r>
              <a:rPr lang="en-US" dirty="0"/>
              <a:t>  group "root"</a:t>
            </a:r>
          </a:p>
          <a:p>
            <a:r>
              <a:rPr lang="en-US" dirty="0"/>
              <a:t>end</a:t>
            </a:r>
          </a:p>
          <a:p>
            <a:endParaRPr lang="en-US" dirty="0"/>
          </a:p>
        </p:txBody>
      </p:sp>
      <p:sp>
        <p:nvSpPr>
          <p:cNvPr id="4" name="Text Placeholder 3"/>
          <p:cNvSpPr>
            <a:spLocks noGrp="1"/>
          </p:cNvSpPr>
          <p:nvPr>
            <p:ph type="body" sz="quarter" idx="11"/>
          </p:nvPr>
        </p:nvSpPr>
        <p:spPr/>
        <p:txBody>
          <a:bodyPr>
            <a:normAutofit fontScale="85000" lnSpcReduction="20000"/>
          </a:bodyPr>
          <a:lstStyle/>
          <a:p>
            <a:r>
              <a:rPr lang="en-US" dirty="0" err="1" smtClean="0"/>
              <a:t>setup.rb</a:t>
            </a:r>
            <a:endParaRPr lang="en-US" dirty="0"/>
          </a:p>
        </p:txBody>
      </p:sp>
      <p:sp>
        <p:nvSpPr>
          <p:cNvPr id="5" name="Content Placeholder 4"/>
          <p:cNvSpPr>
            <a:spLocks noGrp="1"/>
          </p:cNvSpPr>
          <p:nvPr>
            <p:ph sz="quarter" idx="12"/>
          </p:nvPr>
        </p:nvSpPr>
        <p:spPr/>
        <p:txBody>
          <a:bodyPr>
            <a:normAutofit/>
          </a:bodyPr>
          <a:lstStyle/>
          <a:p>
            <a:r>
              <a:rPr lang="en-US" sz="2800" dirty="0"/>
              <a:t>The package named "$EDITOR" is installed</a:t>
            </a:r>
            <a:r>
              <a:rPr lang="en-US" sz="2800" dirty="0" smtClean="0"/>
              <a:t>.</a:t>
            </a:r>
          </a:p>
          <a:p>
            <a:endParaRPr lang="en-US" sz="2800" dirty="0" smtClean="0"/>
          </a:p>
          <a:p>
            <a:r>
              <a:rPr lang="en-US" sz="2800" dirty="0" smtClean="0"/>
              <a:t>The package named tree is installed.</a:t>
            </a:r>
            <a:endParaRPr lang="en-US" sz="2800" dirty="0"/>
          </a:p>
          <a:p>
            <a:endParaRPr lang="en-US" sz="2800" dirty="0" smtClean="0"/>
          </a:p>
          <a:p>
            <a:r>
              <a:rPr lang="en-US" sz="2800" dirty="0"/>
              <a:t>The file named "/</a:t>
            </a:r>
            <a:r>
              <a:rPr lang="en-US" sz="2800" dirty="0" err="1"/>
              <a:t>etc</a:t>
            </a:r>
            <a:r>
              <a:rPr lang="en-US" sz="2800" dirty="0"/>
              <a:t>/</a:t>
            </a:r>
            <a:r>
              <a:rPr lang="en-US" sz="2800" dirty="0" err="1"/>
              <a:t>motd</a:t>
            </a:r>
            <a:r>
              <a:rPr lang="en-US" sz="2800" dirty="0"/>
              <a:t>" is created with the content </a:t>
            </a:r>
            <a:r>
              <a:rPr lang="en-US" sz="2800" dirty="0" smtClean="0"/>
              <a:t>"Property of ..."</a:t>
            </a:r>
            <a:r>
              <a:rPr lang="en-US" sz="2800" dirty="0"/>
              <a:t>.</a:t>
            </a:r>
          </a:p>
          <a:p>
            <a:endParaRPr lang="en-US" sz="2800" dirty="0"/>
          </a:p>
        </p:txBody>
      </p:sp>
    </p:spTree>
    <p:extLst>
      <p:ext uri="{BB962C8B-B14F-4D97-AF65-F5344CB8AC3E}">
        <p14:creationId xmlns:p14="http://schemas.microsoft.com/office/powerpoint/2010/main" val="1107929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What is a resource?</a:t>
            </a:r>
            <a:endParaRPr lang="en-US" dirty="0"/>
          </a:p>
        </p:txBody>
      </p:sp>
    </p:spTree>
    <p:extLst>
      <p:ext uri="{BB962C8B-B14F-4D97-AF65-F5344CB8AC3E}">
        <p14:creationId xmlns:p14="http://schemas.microsoft.com/office/powerpoint/2010/main" val="262961500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EMACS</a:t>
            </a:r>
            <a:endParaRPr lang="en-US" dirty="0"/>
          </a:p>
        </p:txBody>
      </p:sp>
      <p:sp>
        <p:nvSpPr>
          <p:cNvPr id="3" name="Content Placeholder 2"/>
          <p:cNvSpPr>
            <a:spLocks noGrp="1"/>
          </p:cNvSpPr>
          <p:nvPr>
            <p:ph sz="quarter" idx="10"/>
          </p:nvPr>
        </p:nvSpPr>
        <p:spPr/>
        <p:txBody>
          <a:bodyPr/>
          <a:lstStyle/>
          <a:p>
            <a:r>
              <a:rPr lang="en-US" dirty="0" smtClean="0"/>
              <a:t>SHOW COMMON COMMANDS:</a:t>
            </a:r>
          </a:p>
          <a:p>
            <a:r>
              <a:rPr lang="en-US" dirty="0" smtClean="0"/>
              <a:t>opening a file</a:t>
            </a:r>
          </a:p>
          <a:p>
            <a:r>
              <a:rPr lang="en-US" dirty="0" smtClean="0"/>
              <a:t>saving the file</a:t>
            </a:r>
          </a:p>
          <a:p>
            <a:r>
              <a:rPr lang="en-US" dirty="0" smtClean="0"/>
              <a:t>exiting the application</a:t>
            </a:r>
          </a:p>
          <a:p>
            <a:endParaRPr lang="en-US" dirty="0"/>
          </a:p>
        </p:txBody>
      </p:sp>
    </p:spTree>
    <p:extLst>
      <p:ext uri="{BB962C8B-B14F-4D97-AF65-F5344CB8AC3E}">
        <p14:creationId xmlns:p14="http://schemas.microsoft.com/office/powerpoint/2010/main" val="140594515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smtClean="0"/>
              <a:t>How </a:t>
            </a:r>
            <a:r>
              <a:rPr lang="en-US" dirty="0"/>
              <a:t>were the previous examples </a:t>
            </a:r>
            <a:r>
              <a:rPr lang="en-US" dirty="0" smtClean="0"/>
              <a:t>(i.e. </a:t>
            </a:r>
            <a:r>
              <a:rPr lang="en-US" dirty="0" smtClean="0">
                <a:latin typeface="Inconsolata"/>
                <a:cs typeface="Inconsolata"/>
              </a:rPr>
              <a:t>package</a:t>
            </a:r>
            <a:r>
              <a:rPr lang="en-US" dirty="0" smtClean="0"/>
              <a:t>, </a:t>
            </a:r>
            <a:r>
              <a:rPr lang="en-US" dirty="0" smtClean="0">
                <a:latin typeface="Inconsolata"/>
                <a:cs typeface="Inconsolata"/>
              </a:rPr>
              <a:t>service</a:t>
            </a:r>
            <a:r>
              <a:rPr lang="en-US" dirty="0" smtClean="0"/>
              <a:t>, </a:t>
            </a:r>
            <a:r>
              <a:rPr lang="en-US" dirty="0" smtClean="0">
                <a:latin typeface="Inconsolata"/>
                <a:cs typeface="Inconsolata"/>
              </a:rPr>
              <a:t>file</a:t>
            </a:r>
            <a:r>
              <a:rPr lang="en-US" dirty="0" smtClean="0"/>
              <a:t>) describing </a:t>
            </a:r>
            <a:r>
              <a:rPr lang="en-US" dirty="0"/>
              <a:t>the desired state of an element of our infrastructure?</a:t>
            </a:r>
            <a:endParaRPr lang="en-US" dirty="0" smtClean="0"/>
          </a:p>
          <a:p>
            <a:endParaRPr lang="en-US" dirty="0"/>
          </a:p>
          <a:p>
            <a:endParaRPr lang="en-US" dirty="0"/>
          </a:p>
        </p:txBody>
      </p:sp>
    </p:spTree>
    <p:extLst>
      <p:ext uri="{BB962C8B-B14F-4D97-AF65-F5344CB8AC3E}">
        <p14:creationId xmlns:p14="http://schemas.microsoft.com/office/powerpoint/2010/main" val="63493288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a:t>Resources</a:t>
            </a:r>
          </a:p>
        </p:txBody>
      </p:sp>
      <p:sp>
        <p:nvSpPr>
          <p:cNvPr id="3" name="Subtitle 2"/>
          <p:cNvSpPr>
            <a:spLocks noGrp="1"/>
          </p:cNvSpPr>
          <p:nvPr>
            <p:ph type="subTitle" idx="1"/>
          </p:nvPr>
        </p:nvSpPr>
        <p:spPr/>
        <p:txBody>
          <a:bodyPr/>
          <a:lstStyle/>
          <a:p>
            <a:r>
              <a:rPr lang="en-US" dirty="0"/>
              <a:t>What are some other possible </a:t>
            </a:r>
            <a:r>
              <a:rPr lang="en-US" dirty="0" smtClean="0"/>
              <a:t>examples of resources</a:t>
            </a:r>
            <a:r>
              <a:rPr lang="en-US" dirty="0"/>
              <a:t>?</a:t>
            </a:r>
          </a:p>
        </p:txBody>
      </p:sp>
    </p:spTree>
    <p:extLst>
      <p:ext uri="{BB962C8B-B14F-4D97-AF65-F5344CB8AC3E}">
        <p14:creationId xmlns:p14="http://schemas.microsoft.com/office/powerpoint/2010/main" val="205478839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Resources</a:t>
            </a:r>
            <a:endParaRPr lang="en-US" dirty="0"/>
          </a:p>
        </p:txBody>
      </p:sp>
      <p:sp>
        <p:nvSpPr>
          <p:cNvPr id="3" name="Subtitle 2"/>
          <p:cNvSpPr>
            <a:spLocks noGrp="1"/>
          </p:cNvSpPr>
          <p:nvPr>
            <p:ph type="subTitle" idx="1"/>
          </p:nvPr>
        </p:nvSpPr>
        <p:spPr/>
        <p:txBody>
          <a:bodyPr/>
          <a:lstStyle/>
          <a:p>
            <a:r>
              <a:rPr lang="en-US" dirty="0"/>
              <a:t>What does it mean </a:t>
            </a:r>
            <a:r>
              <a:rPr lang="en-US" dirty="0" smtClean="0"/>
              <a:t>for </a:t>
            </a:r>
            <a:r>
              <a:rPr lang="en-US" dirty="0"/>
              <a:t>a resource to be </a:t>
            </a:r>
            <a:r>
              <a:rPr lang="en-US" dirty="0" smtClean="0"/>
              <a:t>a statement </a:t>
            </a:r>
            <a:r>
              <a:rPr lang="en-US" dirty="0"/>
              <a:t>of configuration policy?</a:t>
            </a:r>
          </a:p>
        </p:txBody>
      </p:sp>
    </p:spTree>
    <p:extLst>
      <p:ext uri="{BB962C8B-B14F-4D97-AF65-F5344CB8AC3E}">
        <p14:creationId xmlns:p14="http://schemas.microsoft.com/office/powerpoint/2010/main" val="19986018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Discussion</a:t>
            </a:r>
            <a:endParaRPr lang="en-US" dirty="0"/>
          </a:p>
        </p:txBody>
      </p:sp>
      <p:sp>
        <p:nvSpPr>
          <p:cNvPr id="3" name="Subtitle 2"/>
          <p:cNvSpPr>
            <a:spLocks noGrp="1"/>
          </p:cNvSpPr>
          <p:nvPr>
            <p:ph type="subTitle" idx="1"/>
          </p:nvPr>
        </p:nvSpPr>
        <p:spPr>
          <a:xfrm>
            <a:off x="2260314" y="2628803"/>
            <a:ext cx="8230599" cy="3648487"/>
          </a:xfrm>
        </p:spPr>
        <p:txBody>
          <a:bodyPr>
            <a:normAutofit/>
          </a:bodyPr>
          <a:lstStyle/>
          <a:p>
            <a:r>
              <a:rPr lang="en-US" dirty="0"/>
              <a:t>What questions can I answer for you? </a:t>
            </a:r>
          </a:p>
          <a:p>
            <a:pPr marL="457200" indent="-457200">
              <a:buFont typeface="Arial"/>
              <a:buChar char="•"/>
            </a:pPr>
            <a:endParaRPr lang="en-US" dirty="0" smtClean="0">
              <a:latin typeface="Inconsolata"/>
              <a:cs typeface="Inconsolata"/>
            </a:endParaRPr>
          </a:p>
          <a:p>
            <a:pPr marL="457200" indent="-457200">
              <a:buFont typeface="Arial"/>
              <a:buChar char="•"/>
            </a:pPr>
            <a:r>
              <a:rPr lang="en-US" dirty="0" smtClean="0">
                <a:latin typeface="Inconsolata"/>
                <a:cs typeface="Inconsolata"/>
              </a:rPr>
              <a:t>chef-apply</a:t>
            </a:r>
          </a:p>
          <a:p>
            <a:pPr marL="457200" indent="-457200">
              <a:buFont typeface="Arial"/>
              <a:buChar char="•"/>
            </a:pPr>
            <a:r>
              <a:rPr lang="en-US" dirty="0" smtClean="0"/>
              <a:t>Resources</a:t>
            </a:r>
          </a:p>
          <a:p>
            <a:pPr marL="457200" indent="-457200">
              <a:buFont typeface="Arial"/>
              <a:buChar char="•"/>
            </a:pPr>
            <a:r>
              <a:rPr lang="en-US" dirty="0" smtClean="0"/>
              <a:t>Resource - default actions and default attributes</a:t>
            </a:r>
          </a:p>
          <a:p>
            <a:pPr marL="457200" indent="-457200">
              <a:buFont typeface="Arial"/>
              <a:buChar char="•"/>
            </a:pPr>
            <a:r>
              <a:rPr lang="en-US" dirty="0"/>
              <a:t>Test and </a:t>
            </a:r>
            <a:r>
              <a:rPr lang="en-US" dirty="0" smtClean="0"/>
              <a:t>Repair</a:t>
            </a:r>
          </a:p>
          <a:p>
            <a:endParaRPr lang="en-US" dirty="0" smtClean="0"/>
          </a:p>
        </p:txBody>
      </p:sp>
    </p:spTree>
    <p:extLst>
      <p:ext uri="{BB962C8B-B14F-4D97-AF65-F5344CB8AC3E}">
        <p14:creationId xmlns:p14="http://schemas.microsoft.com/office/powerpoint/2010/main" val="185922717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dirty="0" smtClean="0"/>
              <a:t>Break</a:t>
            </a:r>
            <a:endParaRPr lang="en-US" dirty="0"/>
          </a:p>
        </p:txBody>
      </p:sp>
      <p:sp>
        <p:nvSpPr>
          <p:cNvPr id="3" name="Subtitle 2"/>
          <p:cNvSpPr>
            <a:spLocks noGrp="1"/>
          </p:cNvSpPr>
          <p:nvPr>
            <p:ph type="subTitle" idx="1"/>
          </p:nvPr>
        </p:nvSpPr>
        <p:spPr/>
        <p:txBody>
          <a:bodyPr/>
          <a:lstStyle/>
          <a:p>
            <a:endParaRPr lang="en-US" dirty="0"/>
          </a:p>
        </p:txBody>
      </p:sp>
    </p:spTree>
    <p:extLst>
      <p:ext uri="{BB962C8B-B14F-4D97-AF65-F5344CB8AC3E}">
        <p14:creationId xmlns:p14="http://schemas.microsoft.com/office/powerpoint/2010/main" val="398450199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NANO</a:t>
            </a:r>
            <a:endParaRPr lang="en-US" dirty="0"/>
          </a:p>
        </p:txBody>
      </p:sp>
      <p:sp>
        <p:nvSpPr>
          <p:cNvPr id="3" name="Content Placeholder 2"/>
          <p:cNvSpPr>
            <a:spLocks noGrp="1"/>
          </p:cNvSpPr>
          <p:nvPr>
            <p:ph sz="quarter" idx="10"/>
          </p:nvPr>
        </p:nvSpPr>
        <p:spPr/>
        <p:txBody>
          <a:bodyPr/>
          <a:lstStyle/>
          <a:p>
            <a:r>
              <a:rPr lang="en-US" dirty="0"/>
              <a:t>SHOW COMMON COMMANDS:</a:t>
            </a:r>
          </a:p>
          <a:p>
            <a:r>
              <a:rPr lang="en-US" dirty="0" smtClean="0"/>
              <a:t>opening a file</a:t>
            </a:r>
          </a:p>
          <a:p>
            <a:r>
              <a:rPr lang="en-US" dirty="0" smtClean="0"/>
              <a:t>saving the file</a:t>
            </a:r>
          </a:p>
          <a:p>
            <a:r>
              <a:rPr lang="en-US" dirty="0" smtClean="0"/>
              <a:t>exiting the application</a:t>
            </a:r>
          </a:p>
          <a:p>
            <a:endParaRPr lang="en-US" dirty="0"/>
          </a:p>
        </p:txBody>
      </p:sp>
    </p:spTree>
    <p:extLst>
      <p:ext uri="{BB962C8B-B14F-4D97-AF65-F5344CB8AC3E}">
        <p14:creationId xmlns:p14="http://schemas.microsoft.com/office/powerpoint/2010/main" val="342392391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VIM</a:t>
            </a:r>
            <a:endParaRPr lang="en-US" dirty="0"/>
          </a:p>
        </p:txBody>
      </p:sp>
      <p:sp>
        <p:nvSpPr>
          <p:cNvPr id="3" name="Content Placeholder 2"/>
          <p:cNvSpPr>
            <a:spLocks noGrp="1"/>
          </p:cNvSpPr>
          <p:nvPr>
            <p:ph sz="quarter" idx="10"/>
          </p:nvPr>
        </p:nvSpPr>
        <p:spPr/>
        <p:txBody>
          <a:bodyPr/>
          <a:lstStyle/>
          <a:p>
            <a:r>
              <a:rPr lang="en-US" dirty="0"/>
              <a:t>SHOW COMMON COMMANDS:</a:t>
            </a:r>
          </a:p>
          <a:p>
            <a:r>
              <a:rPr lang="en-US" dirty="0" smtClean="0"/>
              <a:t>opening a file</a:t>
            </a:r>
          </a:p>
          <a:p>
            <a:r>
              <a:rPr lang="en-US" dirty="0" smtClean="0"/>
              <a:t>saving the file</a:t>
            </a:r>
          </a:p>
          <a:p>
            <a:r>
              <a:rPr lang="en-US" dirty="0" smtClean="0"/>
              <a:t>exiting the application</a:t>
            </a:r>
          </a:p>
          <a:p>
            <a:endParaRPr lang="en-US" dirty="0"/>
          </a:p>
        </p:txBody>
      </p:sp>
    </p:spTree>
    <p:extLst>
      <p:ext uri="{BB962C8B-B14F-4D97-AF65-F5344CB8AC3E}">
        <p14:creationId xmlns:p14="http://schemas.microsoft.com/office/powerpoint/2010/main" val="2524102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nano?</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nano in (/</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nano</a:t>
            </a:r>
            <a:endParaRPr lang="en-US" dirty="0"/>
          </a:p>
        </p:txBody>
      </p:sp>
    </p:spTree>
    <p:extLst>
      <p:ext uri="{BB962C8B-B14F-4D97-AF65-F5344CB8AC3E}">
        <p14:creationId xmlns:p14="http://schemas.microsoft.com/office/powerpoint/2010/main" val="193052815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How about vim?</a:t>
            </a:r>
            <a:endParaRPr lang="en-US" dirty="0"/>
          </a:p>
        </p:txBody>
      </p:sp>
      <p:sp>
        <p:nvSpPr>
          <p:cNvPr id="3" name="Content Placeholder 2"/>
          <p:cNvSpPr>
            <a:spLocks noGrp="1"/>
          </p:cNvSpPr>
          <p:nvPr>
            <p:ph sz="quarter" idx="10"/>
          </p:nvPr>
        </p:nvSpPr>
        <p:spPr/>
        <p:txBody>
          <a:bodyPr/>
          <a:lstStyle/>
          <a:p>
            <a:r>
              <a:rPr lang="en-US" dirty="0"/>
              <a:t>/</a:t>
            </a:r>
            <a:r>
              <a:rPr lang="en-US" dirty="0" err="1"/>
              <a:t>usr</a:t>
            </a:r>
            <a:r>
              <a:rPr lang="en-US" dirty="0"/>
              <a:t>/bin/which: no </a:t>
            </a:r>
            <a:r>
              <a:rPr lang="en-US" dirty="0" smtClean="0"/>
              <a:t>vim in </a:t>
            </a:r>
            <a:r>
              <a:rPr lang="en-US" dirty="0"/>
              <a:t>(/</a:t>
            </a:r>
            <a:r>
              <a:rPr lang="en-US" dirty="0" err="1"/>
              <a:t>usr</a:t>
            </a:r>
            <a:r>
              <a:rPr lang="en-US" dirty="0"/>
              <a:t>/local/</a:t>
            </a:r>
            <a:r>
              <a:rPr lang="en-US" dirty="0" err="1"/>
              <a:t>sbin</a:t>
            </a:r>
            <a:r>
              <a:rPr lang="en-US" dirty="0"/>
              <a:t>:/</a:t>
            </a:r>
            <a:r>
              <a:rPr lang="en-US" dirty="0" err="1"/>
              <a:t>usr</a:t>
            </a:r>
            <a:r>
              <a:rPr lang="en-US" dirty="0"/>
              <a:t>/local/bin:/</a:t>
            </a:r>
            <a:r>
              <a:rPr lang="en-US" dirty="0" err="1"/>
              <a:t>sbin</a:t>
            </a:r>
            <a:r>
              <a:rPr lang="en-US" dirty="0"/>
              <a:t>:/bin:/</a:t>
            </a:r>
            <a:r>
              <a:rPr lang="en-US" dirty="0" err="1"/>
              <a:t>usr</a:t>
            </a:r>
            <a:r>
              <a:rPr lang="en-US" dirty="0"/>
              <a:t>/</a:t>
            </a:r>
            <a:r>
              <a:rPr lang="en-US" dirty="0" err="1"/>
              <a:t>sbin</a:t>
            </a:r>
            <a:r>
              <a:rPr lang="en-US" dirty="0"/>
              <a:t>:/</a:t>
            </a:r>
            <a:r>
              <a:rPr lang="en-US" dirty="0" err="1"/>
              <a:t>usr</a:t>
            </a:r>
            <a:r>
              <a:rPr lang="en-US" dirty="0"/>
              <a:t>/bin:/root/bin)</a:t>
            </a:r>
          </a:p>
        </p:txBody>
      </p:sp>
      <p:sp>
        <p:nvSpPr>
          <p:cNvPr id="4" name="Text Placeholder 3"/>
          <p:cNvSpPr>
            <a:spLocks noGrp="1"/>
          </p:cNvSpPr>
          <p:nvPr>
            <p:ph type="body" sz="quarter" idx="11"/>
          </p:nvPr>
        </p:nvSpPr>
        <p:spPr/>
        <p:txBody>
          <a:bodyPr>
            <a:normAutofit/>
          </a:bodyPr>
          <a:lstStyle/>
          <a:p>
            <a:r>
              <a:rPr lang="en-US" dirty="0" smtClean="0"/>
              <a:t>$ which vim</a:t>
            </a:r>
            <a:endParaRPr lang="en-US" dirty="0"/>
          </a:p>
        </p:txBody>
      </p:sp>
    </p:spTree>
    <p:extLst>
      <p:ext uri="{BB962C8B-B14F-4D97-AF65-F5344CB8AC3E}">
        <p14:creationId xmlns:p14="http://schemas.microsoft.com/office/powerpoint/2010/main" val="4263332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xmlns:p14="http://schemas.microsoft.com/office/powerpoint/2010/main" id="1" dur="indefinite" restart="never" nodeType="tmRoot"/>
      </p:par>
    </p:tnLst>
  </p:timing>
</p:sld>
</file>

<file path=ppt/theme/theme1.xml><?xml version="1.0" encoding="utf-8"?>
<a:theme xmlns:a="http://schemas.openxmlformats.org/drawingml/2006/main" name="ChefDk3.2Template">
  <a:themeElements>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Angles">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20400000"/>
            </a:lightRig>
          </a:scene3d>
          <a:sp3d contourW="6350">
            <a:bevelT w="41275" h="19050" prst="angle"/>
            <a:contourClr>
              <a:schemeClr val="phClr">
                <a:shade val="25000"/>
                <a:satMod val="150000"/>
              </a:schemeClr>
            </a:contourClr>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solidFill>
          <a:schemeClr val="accent1"/>
        </a:solidFill>
        <a:ln>
          <a:noFill/>
          <a:headEnd type="none" w="med" len="med"/>
          <a:tailEnd type="none" w="med" len="med"/>
        </a:ln>
        <a:effectLst/>
      </a:spPr>
      <a:bodyPr vert="horz" wrap="square" lIns="91436" tIns="45718" rIns="91436" bIns="45718" numCol="1" rtlCol="0" anchor="ctr" anchorCtr="0" compatLnSpc="1">
        <a:prstTxWarp prst="textNoShape">
          <a:avLst/>
        </a:prstTxWarp>
      </a:bodyPr>
      <a:lstStyle>
        <a:defPPr algn="ctr" defTabSz="914099">
          <a:defRPr sz="2400" dirty="0" err="1" smtClean="0">
            <a:gradFill>
              <a:gsLst>
                <a:gs pos="0">
                  <a:srgbClr val="FFFFFF"/>
                </a:gs>
                <a:gs pos="100000">
                  <a:srgbClr val="FFFFFF"/>
                </a:gs>
              </a:gsLst>
              <a:lin ang="5400000" scaled="0"/>
            </a:gradFill>
          </a:defRPr>
        </a:defPPr>
      </a:lstStyle>
      <a:style>
        <a:lnRef idx="1">
          <a:schemeClr val="accent4"/>
        </a:lnRef>
        <a:fillRef idx="3">
          <a:schemeClr val="accent4"/>
        </a:fillRef>
        <a:effectRef idx="2">
          <a:schemeClr val="accent4"/>
        </a:effectRef>
        <a:fontRef idx="minor">
          <a:schemeClr val="lt1"/>
        </a:fontRef>
      </a:style>
    </a:spDef>
    <a:lnDef>
      <a:spPr>
        <a:ln>
          <a:solidFill>
            <a:schemeClr val="accent4"/>
          </a:solidFill>
        </a:ln>
      </a:spPr>
      <a:bodyPr/>
      <a:lstStyle/>
      <a:style>
        <a:lnRef idx="3">
          <a:schemeClr val="accent1"/>
        </a:lnRef>
        <a:fillRef idx="0">
          <a:schemeClr val="accent1"/>
        </a:fillRef>
        <a:effectRef idx="2">
          <a:schemeClr val="accent1"/>
        </a:effectRef>
        <a:fontRef idx="minor">
          <a:schemeClr val="tx1"/>
        </a:fontRef>
      </a:style>
    </a:lnDef>
    <a:txDef>
      <a:spPr bwMode="white"/>
      <a:bodyPr vert="horz" wrap="square" lIns="91440" tIns="91440" rIns="91440" bIns="91440" rtlCol="0">
        <a:normAutofit/>
      </a:bodyPr>
      <a:lstStyle>
        <a:defPPr>
          <a:defRPr dirty="0" smtClean="0"/>
        </a:defPPr>
      </a:lstStyle>
    </a:txDef>
  </a:objectDefaults>
  <a:extraClrSchemeLst/>
  <a:extLst>
    <a:ext uri="{05A4C25C-085E-4340-85A3-A5531E510DB2}">
      <thm15:themeFamily xmlns:thm15="http://schemas.microsoft.com/office/thememl/2012/main" xmlns="" name="Chef-TemplateComps_v09-16x9-Light.potx" id="{078CEFDB-FA7A-4E36-9964-13EF367585CB}" vid="{8B87B0F3-7308-43D5-8388-E1B49EA02652}"/>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Override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0.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1.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1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2.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3.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4.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5.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6.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7.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8.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ppt/theme/themeOverride9.xml><?xml version="1.0" encoding="utf-8"?>
<a:themeOverride xmlns:a="http://schemas.openxmlformats.org/drawingml/2006/main">
  <a:clrScheme name="Custom 9">
    <a:dk1>
      <a:srgbClr val="3E4346"/>
    </a:dk1>
    <a:lt1>
      <a:srgbClr val="FFFFFF"/>
    </a:lt1>
    <a:dk2>
      <a:srgbClr val="000000"/>
    </a:dk2>
    <a:lt2>
      <a:srgbClr val="FFFFFF"/>
    </a:lt2>
    <a:accent1>
      <a:srgbClr val="F18B21"/>
    </a:accent1>
    <a:accent2>
      <a:srgbClr val="435464"/>
    </a:accent2>
    <a:accent3>
      <a:srgbClr val="7D868C"/>
    </a:accent3>
    <a:accent4>
      <a:srgbClr val="6BB2E2"/>
    </a:accent4>
    <a:accent5>
      <a:srgbClr val="5AB7B2"/>
    </a:accent5>
    <a:accent6>
      <a:srgbClr val="FDB714"/>
    </a:accent6>
    <a:hlink>
      <a:srgbClr val="6BB2E2"/>
    </a:hlink>
    <a:folHlink>
      <a:srgbClr val="FDB714"/>
    </a:folHlink>
  </a:clrScheme>
</a:themeOverrid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_rels/item4.xml.rels><?xml version="1.0" encoding="UTF-8" standalone="yes"?>
<Relationships xmlns="http://schemas.openxmlformats.org/package/2006/relationships"><Relationship Id="rId1" Type="http://schemas.openxmlformats.org/officeDocument/2006/relationships/customXmlProps" Target="itemProps4.xml"/></Relationships>
</file>

<file path=customXml/item1.xml><?xml version="1.0" encoding="utf-8"?>
<?mso-contentType ?>
<spe:Receivers xmlns:spe="http://schemas.microsoft.com/sharepoint/events">
  <Receiver>
    <Name>Document ID Generator</Name>
    <Synchronization>Synchronous</Synchronization>
    <Type>10001</Type>
    <SequenceNumber>1000</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10002</Type>
    <SequenceNumber>1001</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10004</Type>
    <SequenceNumber>1002</SequenceNumber>
    <Assembly>Microsoft.Office.DocumentManagement, Version=14.0.0.0, Culture=neutral, PublicKeyToken=71e9bce111e9429c</Assembly>
    <Class>Microsoft.Office.DocumentManagement.Internal.DocIdHandler</Class>
    <Data/>
    <Filter/>
  </Receiver>
  <Receiver>
    <Name>Document ID Generator</Name>
    <Synchronization>Synchronous</Synchronization>
    <Type>10006</Type>
    <SequenceNumber>1003</SequenceNumber>
    <Assembly>Microsoft.Office.DocumentManagement, Version=14.0.0.0, Culture=neutral, PublicKeyToken=71e9bce111e9429c</Assembly>
    <Class>Microsoft.Office.DocumentManagement.Internal.DocIdHandler</Class>
    <Data/>
    <Filter/>
  </Receiver>
</spe:Receivers>
</file>

<file path=customXml/item2.xml><?xml version="1.0" encoding="utf-8"?>
<ct:contentTypeSchema xmlns:ct="http://schemas.microsoft.com/office/2006/metadata/contentType" xmlns:ma="http://schemas.microsoft.com/office/2006/metadata/properties/metaAttributes" ct:_="" ma:_="" ma:contentTypeName="Document" ma:contentTypeID="0x0101000812F700BE7F874999720E88173FE491" ma:contentTypeVersion="0" ma:contentTypeDescription="Create a new document." ma:contentTypeScope="" ma:versionID="3f79f408e2ca720b7aba6e0e32464d0c">
  <xsd:schema xmlns:xsd="http://www.w3.org/2001/XMLSchema" xmlns:xs="http://www.w3.org/2001/XMLSchema" xmlns:p="http://schemas.microsoft.com/office/2006/metadata/properties" xmlns:ns2="7bb5d761-a2ea-4873-95f7-7a6658fb3ef0" targetNamespace="http://schemas.microsoft.com/office/2006/metadata/properties" ma:root="true" ma:fieldsID="1e062cd38ba31e406bfc4340fbc7f87a" ns2:_="">
    <xsd:import namespace="7bb5d761-a2ea-4873-95f7-7a6658fb3ef0"/>
    <xsd:element name="properties">
      <xsd:complexType>
        <xsd:sequence>
          <xsd:element name="documentManagement">
            <xsd:complexType>
              <xsd:all>
                <xsd:element ref="ns2:_dlc_DocId" minOccurs="0"/>
                <xsd:element ref="ns2:_dlc_DocIdUrl" minOccurs="0"/>
                <xsd:element ref="ns2:_dlc_DocIdPersistId"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bb5d761-a2ea-4873-95f7-7a6658fb3ef0" elementFormDefault="qualified">
    <xsd:import namespace="http://schemas.microsoft.com/office/2006/documentManagement/types"/>
    <xsd:import namespace="http://schemas.microsoft.com/office/infopath/2007/PartnerControls"/>
    <xsd:element name="_dlc_DocId" ma:index="8" nillable="true" ma:displayName="Document ID Value" ma:description="The value of the document ID assigned to this item." ma:internalName="_dlc_DocId" ma:readOnly="true">
      <xsd:simpleType>
        <xsd:restriction base="dms:Text"/>
      </xsd:simpleType>
    </xsd:element>
    <xsd:element name="_dlc_DocIdUrl" ma:index="9" nillable="true" ma:displayName="Document ID" ma:description="Permanent link to this document." ma:hidden="true" ma:internalName="_dlc_DocIdUrl" ma:readOnly="true">
      <xsd:complexType>
        <xsd:complexContent>
          <xsd:extension base="dms:URL">
            <xsd:sequence>
              <xsd:element name="Url" type="dms:ValidUrl" minOccurs="0" nillable="true"/>
              <xsd:element name="Description" type="xsd:string" nillable="true"/>
            </xsd:sequence>
          </xsd:extension>
        </xsd:complexContent>
      </xsd:complexType>
    </xsd:element>
    <xsd:element name="_dlc_DocIdPersistId" ma:index="10" nillable="true" ma:displayName="Persist ID" ma:description="Keep ID on add." ma:hidden="true" ma:internalName="_dlc_DocIdPersistId" ma:readOnly="true">
      <xsd:simpleType>
        <xsd:restriction base="dms:Boolea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_dlc_DocId xmlns="7bb5d761-a2ea-4873-95f7-7a6658fb3ef0">M4CWTKMW727E-592-73</_dlc_DocId>
    <_dlc_DocIdUrl xmlns="7bb5d761-a2ea-4873-95f7-7a6658fb3ef0">
      <Url>https://kms.vci.local/marketing/team/_layouts/DocIdRedir.aspx?ID=M4CWTKMW727E-592-73</Url>
      <Description>M4CWTKMW727E-592-73</Description>
    </_dlc_DocIdUrl>
  </documentManagement>
</p:properties>
</file>

<file path=customXml/item4.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B13EBC30-FE27-4C6A-B723-23FC2188F7DC}">
  <ds:schemaRefs>
    <ds:schemaRef ds:uri="http://schemas.microsoft.com/sharepoint/events"/>
  </ds:schemaRefs>
</ds:datastoreItem>
</file>

<file path=customXml/itemProps2.xml><?xml version="1.0" encoding="utf-8"?>
<ds:datastoreItem xmlns:ds="http://schemas.openxmlformats.org/officeDocument/2006/customXml" ds:itemID="{164479E5-0B02-49AC-B79E-EC1D6164DDD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bb5d761-a2ea-4873-95f7-7a6658fb3ef0"/>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6921749B-AEB7-461B-845F-603CABD25259}">
  <ds:schemaRefs>
    <ds:schemaRef ds:uri="http://purl.org/dc/term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http://schemas.microsoft.com/office/2006/metadata/properties"/>
    <ds:schemaRef ds:uri="7bb5d761-a2ea-4873-95f7-7a6658fb3ef0"/>
    <ds:schemaRef ds:uri="http://www.w3.org/XML/1998/namespace"/>
    <ds:schemaRef ds:uri="http://purl.org/dc/dcmitype/"/>
  </ds:schemaRefs>
</ds:datastoreItem>
</file>

<file path=customXml/itemProps4.xml><?xml version="1.0" encoding="utf-8"?>
<ds:datastoreItem xmlns:ds="http://schemas.openxmlformats.org/officeDocument/2006/customXml" ds:itemID="{5CDEB364-43EC-4510-9881-539C2A3FCE9E}">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ChefDk3.2Template.potx</Template>
  <TotalTime>10199</TotalTime>
  <Words>2068</Words>
  <Application>Microsoft Macintosh PowerPoint</Application>
  <PresentationFormat>Custom</PresentationFormat>
  <Paragraphs>280</Paragraphs>
  <Slides>54</Slides>
  <Notes>1</Notes>
  <HiddenSlides>1</HiddenSlides>
  <MMClips>0</MMClips>
  <ScaleCrop>false</ScaleCrop>
  <HeadingPairs>
    <vt:vector size="4" baseType="variant">
      <vt:variant>
        <vt:lpstr>Theme</vt:lpstr>
      </vt:variant>
      <vt:variant>
        <vt:i4>1</vt:i4>
      </vt:variant>
      <vt:variant>
        <vt:lpstr>Slide Titles</vt:lpstr>
      </vt:variant>
      <vt:variant>
        <vt:i4>54</vt:i4>
      </vt:variant>
    </vt:vector>
  </HeadingPairs>
  <TitlesOfParts>
    <vt:vector size="55" baseType="lpstr">
      <vt:lpstr>ChefDk3.2Template</vt:lpstr>
      <vt:lpstr>Resources</vt:lpstr>
      <vt:lpstr>Welcome Email!</vt:lpstr>
      <vt:lpstr>How about an $EDITOR?</vt:lpstr>
      <vt:lpstr>PowerPoint Presentation</vt:lpstr>
      <vt:lpstr>EMACS</vt:lpstr>
      <vt:lpstr>NANO</vt:lpstr>
      <vt:lpstr>VIM</vt:lpstr>
      <vt:lpstr>How about nano?</vt:lpstr>
      <vt:lpstr>How about vim?</vt:lpstr>
      <vt:lpstr>How about emacs?</vt:lpstr>
      <vt:lpstr>What is chef-apply?</vt:lpstr>
      <vt:lpstr>What can chef-apply do?</vt:lpstr>
      <vt:lpstr>Resources</vt:lpstr>
      <vt:lpstr>Example: Package</vt:lpstr>
      <vt:lpstr>Example: Service</vt:lpstr>
      <vt:lpstr>Example: File</vt:lpstr>
      <vt:lpstr>Example: File</vt:lpstr>
      <vt:lpstr>Let's try out execute</vt:lpstr>
      <vt:lpstr>Example: Installing nano</vt:lpstr>
      <vt:lpstr>Did I install nano?</vt:lpstr>
      <vt:lpstr>Test and Repair</vt:lpstr>
      <vt:lpstr>Test and Repair</vt:lpstr>
      <vt:lpstr>Test and Repair</vt:lpstr>
      <vt:lpstr>PowerPoint Presentation</vt:lpstr>
      <vt:lpstr>Hello, World?</vt:lpstr>
      <vt:lpstr>Creating a recipe file named hello.rb</vt:lpstr>
      <vt:lpstr>Can chef-apply run a recipe file?</vt:lpstr>
      <vt:lpstr>Example: Applying a recipe file</vt:lpstr>
      <vt:lpstr>What does hello.txt say?</vt:lpstr>
      <vt:lpstr>Hello, world!</vt:lpstr>
      <vt:lpstr>Test and Repair</vt:lpstr>
      <vt:lpstr>Test and Repair</vt:lpstr>
      <vt:lpstr>Test and Repair</vt:lpstr>
      <vt:lpstr>Test and Repair</vt:lpstr>
      <vt:lpstr>Resource Definition</vt:lpstr>
      <vt:lpstr>Resource Definition</vt:lpstr>
      <vt:lpstr>Resource Definition</vt:lpstr>
      <vt:lpstr>Resource Definition</vt:lpstr>
      <vt:lpstr>Resource Definition</vt:lpstr>
      <vt:lpstr>The file resource</vt:lpstr>
      <vt:lpstr>The updated file resource</vt:lpstr>
      <vt:lpstr>Questions</vt:lpstr>
      <vt:lpstr>Workstation Setup</vt:lpstr>
      <vt:lpstr>Installing our Editor</vt:lpstr>
      <vt:lpstr>Installing the tree package</vt:lpstr>
      <vt:lpstr>Setting up a customized MOTD </vt:lpstr>
      <vt:lpstr>Workstation Setup</vt:lpstr>
      <vt:lpstr>Workstation setup recipe file</vt:lpstr>
      <vt:lpstr>Resources</vt:lpstr>
      <vt:lpstr>Resources</vt:lpstr>
      <vt:lpstr>Resources</vt:lpstr>
      <vt:lpstr>Resources</vt:lpstr>
      <vt:lpstr>Discussion</vt:lpstr>
      <vt:lpstr>Break</vt:lpstr>
    </vt:vector>
  </TitlesOfParts>
  <Manager>&lt;Content Manager Name Here&gt;</Manager>
  <Company>Silver Fox</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Title of  Presentation</dc:title>
  <dc:subject>Houghton Mifflin Harcourt – 2012 Investor Day</dc:subject>
  <dc:creator>Joshua Jorgensen</dc:creator>
  <dc:description>Template: Louma El-Khoury, Silver Fox Productions Inc.
Formatting:
Event Date: March 12, 2012
Event Location: New York, NY
Audience Type:</dc:description>
  <cp:lastModifiedBy>Franklin Webber</cp:lastModifiedBy>
  <cp:revision>1302</cp:revision>
  <cp:lastPrinted>2015-02-07T23:49:10Z</cp:lastPrinted>
  <dcterms:created xsi:type="dcterms:W3CDTF">2012-09-13T17:36:07Z</dcterms:created>
  <dcterms:modified xsi:type="dcterms:W3CDTF">2015-04-14T00:45:09Z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0x0101000812F700BE7F874999720E88173FE491</vt:lpwstr>
  </property>
  <property fmtid="{D5CDD505-2E9C-101B-9397-08002B2CF9AE}" pid="3" name="_dlc_DocIdItemGuid">
    <vt:lpwstr>bfd9fc01-1599-4dd9-b7eb-4ffa6e7bdb79</vt:lpwstr>
  </property>
</Properties>
</file>

<file path=docProps/thumbnail.jpeg>
</file>